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2"/>
  </p:notesMasterIdLst>
  <p:handoutMasterIdLst>
    <p:handoutMasterId r:id="rId13"/>
  </p:handoutMasterIdLst>
  <p:sldIdLst>
    <p:sldId id="287" r:id="rId2"/>
    <p:sldId id="286" r:id="rId3"/>
    <p:sldId id="275" r:id="rId4"/>
    <p:sldId id="278" r:id="rId5"/>
    <p:sldId id="276" r:id="rId6"/>
    <p:sldId id="290" r:id="rId7"/>
    <p:sldId id="291" r:id="rId8"/>
    <p:sldId id="289" r:id="rId9"/>
    <p:sldId id="285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599"/>
  </p:normalViewPr>
  <p:slideViewPr>
    <p:cSldViewPr snapToGrid="0" snapToObjects="1">
      <p:cViewPr varScale="1">
        <p:scale>
          <a:sx n="101" d="100"/>
          <a:sy n="101" d="100"/>
        </p:scale>
        <p:origin x="3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8F5-EC59-2E43-BCAC-95617389D122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938-E075-B042-B09A-99782E64D068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5B7-3DA8-214F-A2C0-9297ECF93896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A0F-6F8C-AF4F-99D2-5DD45B325F43}" type="datetime1">
              <a:rPr lang="en-US" smtClean="0"/>
              <a:t>9/19/2023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7B9-1D8D-394F-A387-35C94520060B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CE6-415C-8A43-9119-9A014A86A31D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9523-998C-9549-91D5-C9F5A1919DC8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B6A1C6E4-255A-C74E-97EC-1A17C02E435B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39F-A2D6-D84C-8030-A3A43F517B3E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740B528-FEAD-6949-8E88-0811F15DF26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EV3 Classroom: </a:t>
            </a:r>
            <a:r>
              <a:rPr lang="ro-RO" dirty="0"/>
              <a:t>Sistemul Meniu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F74E868-EEB6-2A4A-9982-0E1BFABB6C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3C2ED9-C02E-B140-9DE5-DFAD2FC05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81" y="1645236"/>
            <a:ext cx="8574087" cy="4307294"/>
          </a:xfrm>
        </p:spPr>
        <p:txBody>
          <a:bodyPr/>
          <a:lstStyle/>
          <a:p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r>
              <a:rPr lang="ro-RO" sz="2400" dirty="0"/>
              <a:t>Mai multe lecții sunt disponibile pe ev3lessons.com</a:t>
            </a:r>
          </a:p>
          <a:p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56" y="444141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Învățăm să utilizăm variabilele</a:t>
            </a:r>
            <a:endParaRPr lang="en-US" dirty="0"/>
          </a:p>
          <a:p>
            <a:r>
              <a:rPr lang="ro-RO" dirty="0"/>
              <a:t>Învățăm să creeăm un sistem menu care nu este limitat la un număr particular de alegeri</a:t>
            </a:r>
            <a:endParaRPr lang="en-US" dirty="0"/>
          </a:p>
          <a:p>
            <a:r>
              <a:rPr lang="ro-RO" dirty="0"/>
              <a:t>Învățăm să creem un sistem menu care actualizează felul cum arată meniul.</a:t>
            </a:r>
            <a:endParaRPr lang="en-US" dirty="0"/>
          </a:p>
          <a:p>
            <a:endParaRPr lang="en-US" dirty="0"/>
          </a:p>
          <a:p>
            <a:r>
              <a:rPr lang="ro-RO" dirty="0"/>
              <a:t>Cerințe</a:t>
            </a:r>
            <a:r>
              <a:rPr lang="en-US" dirty="0"/>
              <a:t>: </a:t>
            </a:r>
            <a:r>
              <a:rPr lang="en-US" dirty="0" err="1"/>
              <a:t>Variab</a:t>
            </a:r>
            <a:r>
              <a:rPr lang="ro-RO" dirty="0"/>
              <a:t>ile</a:t>
            </a:r>
            <a:r>
              <a:rPr lang="en-US" dirty="0"/>
              <a:t>, </a:t>
            </a:r>
            <a:r>
              <a:rPr lang="ro-RO" dirty="0"/>
              <a:t>block-uri matematice, butoanele brick-ului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58" y="1451296"/>
            <a:ext cx="8859044" cy="4307294"/>
          </a:xfrm>
        </p:spPr>
        <p:txBody>
          <a:bodyPr/>
          <a:lstStyle/>
          <a:p>
            <a:r>
              <a:rPr lang="ro-RO" dirty="0"/>
              <a:t>În lecția</a:t>
            </a:r>
            <a:r>
              <a:rPr lang="en-US" dirty="0"/>
              <a:t> “Using Brick Buttons as Sensors” </a:t>
            </a:r>
            <a:r>
              <a:rPr lang="ro-RO" dirty="0"/>
              <a:t>din capitolul </a:t>
            </a:r>
            <a:r>
              <a:rPr lang="en-US" dirty="0"/>
              <a:t>Intermediate, </a:t>
            </a:r>
            <a:r>
              <a:rPr lang="ro-RO" dirty="0"/>
              <a:t>una dintre provocări vă cer să creeați un meniu cu 4 alegeri și un singur ecran pentru întregul meniu.</a:t>
            </a:r>
            <a:endParaRPr lang="en-US" dirty="0"/>
          </a:p>
          <a:p>
            <a:r>
              <a:rPr lang="ro-RO" dirty="0"/>
              <a:t>În această versiune, construim un sistem de meniu care actualizează de fiecare dată felul cum arată ecranul când schimbi selecția și te lasă să ai o mulțime de alegeri</a:t>
            </a:r>
            <a:endParaRPr lang="en-US" dirty="0"/>
          </a:p>
          <a:p>
            <a:r>
              <a:rPr lang="ro-RO" dirty="0"/>
              <a:t>Pentru a face acest meniu</a:t>
            </a:r>
            <a:r>
              <a:rPr lang="en-US" dirty="0"/>
              <a:t>,</a:t>
            </a:r>
            <a:r>
              <a:rPr lang="ro-RO" dirty="0"/>
              <a:t>trebuie să înveți să folosești variabilele.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Meniu de sistem mai extravagant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0593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09397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0" y="4806795"/>
            <a:ext cx="233934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06795"/>
            <a:ext cx="2324100" cy="166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4" y="4806795"/>
            <a:ext cx="230886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625039"/>
            <a:ext cx="6216998" cy="4987373"/>
          </a:xfrm>
        </p:spPr>
        <p:txBody>
          <a:bodyPr>
            <a:normAutofit fontScale="25000" lnSpcReduction="20000"/>
          </a:bodyPr>
          <a:lstStyle/>
          <a:p>
            <a:r>
              <a:rPr lang="ro-RO" sz="7200" b="1" dirty="0">
                <a:solidFill>
                  <a:srgbClr val="FF0000"/>
                </a:solidFill>
              </a:rPr>
              <a:t>Provocare</a:t>
            </a:r>
            <a:r>
              <a:rPr lang="en-US" sz="7200" b="1" dirty="0">
                <a:solidFill>
                  <a:srgbClr val="FF0000"/>
                </a:solidFill>
              </a:rPr>
              <a:t>: </a:t>
            </a:r>
            <a:r>
              <a:rPr lang="ro-RO" sz="7200" dirty="0">
                <a:solidFill>
                  <a:schemeClr val="tx1"/>
                </a:solidFill>
              </a:rPr>
              <a:t>Construiește </a:t>
            </a:r>
            <a:r>
              <a:rPr lang="ro-RO" sz="7200" dirty="0"/>
              <a:t>un sistem meniu care să te lase să realizezi 3 acțiuni </a:t>
            </a:r>
            <a:r>
              <a:rPr lang="en-US" sz="7200" dirty="0"/>
              <a:t>(</a:t>
            </a:r>
            <a:r>
              <a:rPr lang="ro-RO" sz="7200" dirty="0"/>
              <a:t>să afișeze și să spune numerele</a:t>
            </a:r>
            <a:r>
              <a:rPr lang="en-US" sz="7200" dirty="0"/>
              <a:t> 1, 2, </a:t>
            </a:r>
            <a:r>
              <a:rPr lang="ro-RO" sz="7200" dirty="0"/>
              <a:t>și</a:t>
            </a:r>
            <a:r>
              <a:rPr lang="en-US" sz="7200" dirty="0"/>
              <a:t> 3) </a:t>
            </a:r>
            <a:r>
              <a:rPr lang="ro-RO" sz="7200" dirty="0"/>
              <a:t>bazate pe un buton apăsat.</a:t>
            </a:r>
            <a:endParaRPr lang="en-US" sz="7200" dirty="0"/>
          </a:p>
          <a:p>
            <a:r>
              <a:rPr lang="ro-RO" sz="7200" b="1" dirty="0"/>
              <a:t>Pasul</a:t>
            </a:r>
            <a:r>
              <a:rPr lang="en-US" sz="7200" b="1" dirty="0"/>
              <a:t> 1: </a:t>
            </a:r>
            <a:r>
              <a:rPr lang="en-US" sz="7200" dirty="0"/>
              <a:t>U</a:t>
            </a:r>
            <a:r>
              <a:rPr lang="ro-RO" sz="7200" dirty="0"/>
              <a:t>tilizează o variabilă pentru a stoca o alegere din meniul curent.</a:t>
            </a:r>
            <a:endParaRPr lang="en-US" sz="7200" dirty="0"/>
          </a:p>
          <a:p>
            <a:r>
              <a:rPr lang="ro-RO" sz="7200" b="1" dirty="0"/>
              <a:t>Pasul</a:t>
            </a:r>
            <a:r>
              <a:rPr lang="en-US" sz="7200" b="1" dirty="0"/>
              <a:t> 2: </a:t>
            </a:r>
            <a:r>
              <a:rPr lang="ro-RO" sz="7200" dirty="0"/>
              <a:t>Afișează descrierea meniului pentru alegerea curentă. </a:t>
            </a:r>
            <a:endParaRPr lang="en-US" sz="7200" dirty="0"/>
          </a:p>
          <a:p>
            <a:r>
              <a:rPr lang="ro-RO" sz="7200" b="1" dirty="0"/>
              <a:t>Pasul</a:t>
            </a:r>
            <a:r>
              <a:rPr lang="en-US" sz="7200" b="1" dirty="0"/>
              <a:t> 3: </a:t>
            </a:r>
            <a:r>
              <a:rPr lang="ro-RO" sz="7200" dirty="0"/>
              <a:t>Așteaptă ca utilizatorul să apese un buton (sus, mijloc, jos)</a:t>
            </a:r>
            <a:endParaRPr lang="en-US" sz="7200" dirty="0"/>
          </a:p>
          <a:p>
            <a:r>
              <a:rPr lang="ro-RO" sz="7200" b="1" dirty="0"/>
              <a:t>Pasul</a:t>
            </a:r>
            <a:r>
              <a:rPr lang="en-US" sz="7200" b="1" dirty="0"/>
              <a:t> 4: </a:t>
            </a:r>
            <a:r>
              <a:rPr lang="ro-RO" sz="7200" dirty="0"/>
              <a:t>Bazat pe apăsarea butonului</a:t>
            </a:r>
            <a:r>
              <a:rPr lang="en-US" sz="7200" dirty="0"/>
              <a:t>: </a:t>
            </a:r>
            <a:r>
              <a:rPr lang="en-US" sz="7200" dirty="0" err="1"/>
              <a:t>ru</a:t>
            </a:r>
            <a:r>
              <a:rPr lang="ro-RO" sz="7200" dirty="0"/>
              <a:t>lează codul în meniul de opțiuni (pentru butonul din mijloc), crește/descrește variabilele alegerilor (pentru butoanele sus/jos)</a:t>
            </a:r>
            <a:endParaRPr lang="en-US" sz="7200" dirty="0"/>
          </a:p>
          <a:p>
            <a:r>
              <a:rPr lang="ro-RO" sz="7200" b="1" dirty="0"/>
              <a:t>Pasul</a:t>
            </a:r>
            <a:r>
              <a:rPr lang="en-US" sz="7200" b="1" dirty="0"/>
              <a:t> 5: </a:t>
            </a:r>
            <a:r>
              <a:rPr lang="ro-RO" sz="7200" dirty="0"/>
              <a:t>Mergi înapoi la 2</a:t>
            </a:r>
            <a:r>
              <a:rPr lang="en-US" sz="7200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Meniu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3648082"/>
            <a:ext cx="1737396" cy="1273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19" y="2095990"/>
            <a:ext cx="1722155" cy="1236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5141330"/>
            <a:ext cx="1706916" cy="1256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5626" y="1449659"/>
            <a:ext cx="22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rgbClr val="FF0000"/>
                </a:solidFill>
              </a:rPr>
              <a:t>Ce vei vedea pe brick-ul </a:t>
            </a:r>
            <a:r>
              <a:rPr lang="en-US" dirty="0">
                <a:solidFill>
                  <a:srgbClr val="FF0000"/>
                </a:solidFill>
              </a:rPr>
              <a:t>EV3</a:t>
            </a:r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Componenta principală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3965" y="1624547"/>
            <a:ext cx="510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Variab</a:t>
            </a:r>
            <a:r>
              <a:rPr lang="ro-RO" dirty="0"/>
              <a:t>ilele pot stoca valori pentru a o utilizare mai tarzie. Creează o variabilă și dă-i un nume </a:t>
            </a:r>
            <a:r>
              <a:rPr lang="en-US" dirty="0"/>
              <a:t>“Menu” </a:t>
            </a:r>
            <a:r>
              <a:rPr lang="ro-RO" dirty="0"/>
              <a:t>pentru a utiliza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823965" y="4026189"/>
            <a:ext cx="5104571" cy="8284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ro-RO" sz="1800" dirty="0"/>
              <a:t>Odată creată, variabila se află în Paleta block-urilor sub Variabile.</a:t>
            </a:r>
            <a:r>
              <a:rPr lang="en-US" sz="1800" dirty="0"/>
              <a:t> </a:t>
            </a:r>
            <a:r>
              <a:rPr lang="ro-RO" sz="1800" dirty="0"/>
              <a:t>Block-urile</a:t>
            </a:r>
            <a:r>
              <a:rPr lang="en-US" sz="1800" dirty="0"/>
              <a:t> Set “Menu” </a:t>
            </a:r>
            <a:r>
              <a:rPr lang="ro-RO" sz="1800" dirty="0"/>
              <a:t>și</a:t>
            </a:r>
            <a:r>
              <a:rPr lang="en-US" sz="1800" dirty="0"/>
              <a:t> Change “Menu” </a:t>
            </a:r>
            <a:r>
              <a:rPr lang="ro-RO" sz="1800" dirty="0"/>
              <a:t>sunt automat create.</a:t>
            </a: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A829B2-7591-F74A-AA20-8E5FA1444E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6" y="3429000"/>
            <a:ext cx="2247900" cy="2540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81125-4932-C04E-84BF-6C3B11130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6" y="1600441"/>
            <a:ext cx="3071433" cy="16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CE791-E9FC-B244-8DEE-8700BF9F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416" y="1818870"/>
            <a:ext cx="4716834" cy="4307294"/>
          </a:xfrm>
        </p:spPr>
        <p:txBody>
          <a:bodyPr/>
          <a:lstStyle/>
          <a:p>
            <a:r>
              <a:rPr lang="en-US" dirty="0"/>
              <a:t>Set</a:t>
            </a:r>
            <a:r>
              <a:rPr lang="ro-RO" dirty="0"/>
              <a:t>ează 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dirty="0"/>
              <a:t>Variable Menu’’ </a:t>
            </a:r>
            <a:r>
              <a:rPr lang="ro-RO" dirty="0"/>
              <a:t>să înceapă la </a:t>
            </a:r>
            <a:r>
              <a:rPr lang="en-US" dirty="0"/>
              <a:t>1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Afi</a:t>
            </a:r>
            <a:r>
              <a:rPr lang="ro-RO" dirty="0"/>
              <a:t>șează cuvintele UNU, DOI sau TREI</a:t>
            </a:r>
            <a:r>
              <a:rPr lang="en-US" dirty="0"/>
              <a:t> </a:t>
            </a:r>
            <a:r>
              <a:rPr lang="ro-RO" dirty="0"/>
              <a:t>în centrul ecranului utilizând block-urile de</a:t>
            </a:r>
            <a:r>
              <a:rPr lang="en-US" dirty="0"/>
              <a:t> Display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Curăță ecranul înainte ca fiecare cuvânt să fie afișat.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B15A7-B64E-1841-BE03-48D9F547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9A4D0-7CBE-EA43-AF5D-93F1B392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5843"/>
            <a:ext cx="9143999" cy="1188720"/>
          </a:xfrm>
        </p:spPr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ția</a:t>
            </a:r>
            <a:r>
              <a:rPr lang="en-US" dirty="0"/>
              <a:t> Part</a:t>
            </a:r>
            <a:r>
              <a:rPr lang="ro-RO" dirty="0"/>
              <a:t>ea</a:t>
            </a:r>
            <a:r>
              <a:rPr lang="en-US" dirty="0"/>
              <a:t> 1</a:t>
            </a:r>
          </a:p>
        </p:txBody>
      </p:sp>
      <p:pic>
        <p:nvPicPr>
          <p:cNvPr id="5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FD25F-6A72-8049-8909-9532B9B5A2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7" y="1482982"/>
            <a:ext cx="3941719" cy="47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0A51A3-F808-294B-BD1E-8EF69E2D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968" y="1458813"/>
            <a:ext cx="5525282" cy="4978219"/>
          </a:xfrm>
        </p:spPr>
        <p:txBody>
          <a:bodyPr/>
          <a:lstStyle/>
          <a:p>
            <a:r>
              <a:rPr lang="ro-RO" dirty="0"/>
              <a:t>Când butoanele sunt apăsate sus sau jos</a:t>
            </a:r>
            <a:r>
              <a:rPr lang="en-US" dirty="0"/>
              <a:t>, </a:t>
            </a:r>
            <a:r>
              <a:rPr lang="ro-RO" dirty="0"/>
              <a:t>schimbă valoarea variabilei </a:t>
            </a:r>
            <a:r>
              <a:rPr lang="en-US" dirty="0"/>
              <a:t>Menu </a:t>
            </a:r>
            <a:r>
              <a:rPr lang="ro-RO" dirty="0"/>
              <a:t>cu</a:t>
            </a:r>
            <a:r>
              <a:rPr lang="en-US" dirty="0"/>
              <a:t> 1</a:t>
            </a:r>
          </a:p>
          <a:p>
            <a:r>
              <a:rPr lang="ro-RO" dirty="0"/>
              <a:t>În funcție de ce valoare este aleasă</a:t>
            </a:r>
            <a:r>
              <a:rPr lang="en-US" dirty="0"/>
              <a:t>,</a:t>
            </a:r>
            <a:r>
              <a:rPr lang="ro-RO" dirty="0"/>
              <a:t> sună un sunet diferit</a:t>
            </a:r>
            <a:r>
              <a:rPr lang="en-US" dirty="0"/>
              <a:t> (“</a:t>
            </a:r>
            <a:r>
              <a:rPr lang="ro-RO" dirty="0"/>
              <a:t>unu</a:t>
            </a:r>
            <a:r>
              <a:rPr lang="en-US" dirty="0"/>
              <a:t>”, “</a:t>
            </a:r>
            <a:r>
              <a:rPr lang="ro-RO" dirty="0"/>
              <a:t>doi</a:t>
            </a:r>
            <a:r>
              <a:rPr lang="en-US" dirty="0"/>
              <a:t>”, </a:t>
            </a:r>
            <a:r>
              <a:rPr lang="ro-RO" dirty="0"/>
              <a:t>sau</a:t>
            </a:r>
            <a:r>
              <a:rPr lang="en-US" dirty="0"/>
              <a:t> “t</a:t>
            </a:r>
            <a:r>
              <a:rPr lang="ro-RO"/>
              <a:t>rei</a:t>
            </a:r>
            <a:r>
              <a:rPr lang="en-US"/>
              <a:t>”)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4B26F-5D00-0147-9600-CDD9BD19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0B4E64-1C83-6A4B-A18E-68C6BBD9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ția</a:t>
            </a:r>
            <a:r>
              <a:rPr lang="en-US" dirty="0"/>
              <a:t> Part</a:t>
            </a:r>
            <a:r>
              <a:rPr lang="ro-RO" dirty="0"/>
              <a:t>ea</a:t>
            </a:r>
            <a:r>
              <a:rPr lang="en-US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CDFE8-09AA-C64D-99D7-DFCD953D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1458813"/>
            <a:ext cx="3048805" cy="5160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C3FCB-5893-864A-9409-A9308DBDB6CA}"/>
              </a:ext>
            </a:extLst>
          </p:cNvPr>
          <p:cNvSpPr txBox="1"/>
          <p:nvPr/>
        </p:nvSpPr>
        <p:spPr>
          <a:xfrm>
            <a:off x="3903993" y="4475857"/>
            <a:ext cx="438323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</a:t>
            </a:r>
            <a:r>
              <a:rPr lang="ro-RO"/>
              <a:t> sunetele sunt emise pe baza alegerii de pe ecran.Poți înlocui asta cu orice cod dorești.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6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9B2F5-9F70-ED42-AE87-529F97685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7" y="1482982"/>
            <a:ext cx="3941719" cy="479861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D785C-E907-5942-BE57-582C719A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6170D-DF5F-1149-A451-ABA87671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990A573-2D37-1847-A622-1CD83996BA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07273" y="2210974"/>
            <a:ext cx="4643180" cy="3498068"/>
          </a:xfrm>
          <a:prstGeom prst="bentConnector5">
            <a:avLst>
              <a:gd name="adj1" fmla="val -2461"/>
              <a:gd name="adj2" fmla="val 58669"/>
              <a:gd name="adj3" fmla="val 1049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EB1CB63-366A-244B-9B1D-40AABF47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71" y="1641376"/>
            <a:ext cx="3048805" cy="51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7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Ideile din această lecție pot fi adaptate pentru a ajuta la construcția secvențierii misiunilor de First LEGO LEAGUE</a:t>
            </a:r>
            <a:r>
              <a:rPr lang="en-US" dirty="0"/>
              <a:t>. </a:t>
            </a:r>
            <a:r>
              <a:rPr lang="ro-RO" dirty="0"/>
              <a:t>Secvențierile sunt utile deoarece ele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Permit să sari misiuni dacă ești în depășire de timp</a:t>
            </a:r>
            <a:endParaRPr lang="en-US" dirty="0"/>
          </a:p>
          <a:p>
            <a:pPr lvl="1"/>
            <a:r>
              <a:rPr lang="ro-RO" dirty="0"/>
              <a:t>Permit să repeți misiuni ratate</a:t>
            </a:r>
            <a:endParaRPr lang="en-US" dirty="0"/>
          </a:p>
          <a:p>
            <a:pPr lvl="1"/>
            <a:r>
              <a:rPr lang="ro-RO" dirty="0"/>
              <a:t>Permit să ai acces la misiuni ușor </a:t>
            </a:r>
            <a:r>
              <a:rPr lang="en-US" dirty="0"/>
              <a:t>(</a:t>
            </a:r>
            <a:r>
              <a:rPr lang="ro-RO" dirty="0"/>
              <a:t>le găsești ușor</a:t>
            </a:r>
            <a:r>
              <a:rPr lang="en-US" dirty="0"/>
              <a:t>)</a:t>
            </a:r>
          </a:p>
          <a:p>
            <a:r>
              <a:rPr lang="ro-RO" dirty="0"/>
              <a:t>Dacă codul pentru </a:t>
            </a:r>
            <a:r>
              <a:rPr lang="en-US" dirty="0"/>
              <a:t>Action </a:t>
            </a:r>
            <a:r>
              <a:rPr lang="ro-RO" dirty="0"/>
              <a:t>este lung </a:t>
            </a:r>
            <a:r>
              <a:rPr lang="en-US" dirty="0"/>
              <a:t>(</a:t>
            </a:r>
            <a:r>
              <a:rPr lang="ro-RO" dirty="0"/>
              <a:t>nu doar un display și un sunet) ia în considerare să creezi </a:t>
            </a:r>
            <a:r>
              <a:rPr lang="en-US" dirty="0"/>
              <a:t>My Blocks </a:t>
            </a:r>
            <a:r>
              <a:rPr lang="ro-RO" dirty="0"/>
              <a:t>din codul tău.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Pașii următori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3002</TotalTime>
  <Words>647</Words>
  <Application>Microsoft Office PowerPoint</Application>
  <PresentationFormat>On-screen Show (4:3)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Wingdings</vt:lpstr>
      <vt:lpstr>advanced</vt:lpstr>
      <vt:lpstr>EV3 Classroom: Sistemul Meniu</vt:lpstr>
      <vt:lpstr>Obiectivele lecției</vt:lpstr>
      <vt:lpstr>Un Meniu de sistem mai extravagant </vt:lpstr>
      <vt:lpstr>Provocarea Meniu</vt:lpstr>
      <vt:lpstr>Componenta principală</vt:lpstr>
      <vt:lpstr>Soluția Partea 1</vt:lpstr>
      <vt:lpstr>Soluția Partea 2</vt:lpstr>
      <vt:lpstr>Soluția provocării</vt:lpstr>
      <vt:lpstr>Pașii următori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cp:lastModifiedBy>Robotica</cp:lastModifiedBy>
  <cp:revision>35</cp:revision>
  <dcterms:created xsi:type="dcterms:W3CDTF">2014-10-28T21:59:38Z</dcterms:created>
  <dcterms:modified xsi:type="dcterms:W3CDTF">2023-09-19T14:53:14Z</dcterms:modified>
</cp:coreProperties>
</file>