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0"/>
  </p:notesMasterIdLst>
  <p:handoutMasterIdLst>
    <p:handoutMasterId r:id="rId11"/>
  </p:handoutMasterIdLst>
  <p:sldIdLst>
    <p:sldId id="292" r:id="rId2"/>
    <p:sldId id="290" r:id="rId3"/>
    <p:sldId id="283" r:id="rId4"/>
    <p:sldId id="284" r:id="rId5"/>
    <p:sldId id="285" r:id="rId6"/>
    <p:sldId id="289" r:id="rId7"/>
    <p:sldId id="291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4" autoAdjust="0"/>
    <p:restoredTop sz="94626"/>
  </p:normalViewPr>
  <p:slideViewPr>
    <p:cSldViewPr snapToGrid="0" snapToObjects="1">
      <p:cViewPr>
        <p:scale>
          <a:sx n="83" d="100"/>
          <a:sy n="83" d="100"/>
        </p:scale>
        <p:origin x="146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E772-C2F6-D04C-9F21-F0D27D05D94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475-0492-884D-B223-2F86C2CC3D8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2308-F273-9346-B797-6918B92D942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206F-261D-A941-92DB-B05EA7550F77}" type="datetime1">
              <a:rPr lang="en-US" smtClean="0"/>
              <a:t>9/14/2023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19F-2F36-E24A-A9FF-DE56F3EC50A2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12A6-37F4-9040-80F5-04405728C730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2EC5-9791-6D43-90E5-C8AA0EEC03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4AC89B8B-9143-994D-9693-51C56E4FA96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B2F5-5097-9447-9F17-4B5A94821F43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210BD36-C703-C548-9DFD-B219EA4CD91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</a:t>
            </a:r>
            <a:br>
              <a:rPr lang="en-US" dirty="0"/>
            </a:br>
            <a:r>
              <a:rPr lang="en-US" dirty="0" err="1"/>
              <a:t>Sincronizarea</a:t>
            </a:r>
            <a:r>
              <a:rPr lang="en-US" dirty="0"/>
              <a:t>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paralele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43E345D-CEC2-C643-974F-CF366DC567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33A93-414F-B74C-958C-38D76A1BF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Să înțelegem ce este o </a:t>
            </a:r>
            <a:r>
              <a:rPr lang="en-US" dirty="0"/>
              <a:t>,,problem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sincronizare</a:t>
            </a:r>
            <a:r>
              <a:rPr lang="en-US" dirty="0"/>
              <a:t>“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folo</a:t>
            </a:r>
            <a:r>
              <a:rPr lang="ro-RO" dirty="0"/>
              <a:t>sim evenimente.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ro-RO" dirty="0"/>
              <a:t>prin care să te asiguri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ro-RO" dirty="0"/>
              <a:t>sunt finalizate 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ro-RO" dirty="0"/>
              <a:t>ca programul să treacă la block-ul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din</a:t>
            </a:r>
            <a:r>
              <a:rPr lang="en-US" dirty="0"/>
              <a:t> cod (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block-</a:t>
            </a:r>
            <a:r>
              <a:rPr lang="en-US" dirty="0" err="1"/>
              <a:t>uri</a:t>
            </a:r>
            <a:r>
              <a:rPr lang="en-US" dirty="0"/>
              <a:t> de tip ,,WAIT”)</a:t>
            </a:r>
          </a:p>
          <a:p>
            <a:endParaRPr lang="en-US" dirty="0"/>
          </a:p>
          <a:p>
            <a:r>
              <a:rPr lang="en-US" b="1" i="1" dirty="0"/>
              <a:t>Condi</a:t>
            </a:r>
            <a:r>
              <a:rPr lang="ro-RO" b="1" i="1" dirty="0"/>
              <a:t>ț</a:t>
            </a:r>
            <a:r>
              <a:rPr lang="en-US" b="1" i="1" dirty="0"/>
              <a:t>ii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Task-</a:t>
            </a:r>
            <a:r>
              <a:rPr lang="en-US" dirty="0" err="1"/>
              <a:t>uril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paralele</a:t>
            </a:r>
            <a:r>
              <a:rPr lang="en-US" dirty="0"/>
              <a:t>’’, </a:t>
            </a:r>
            <a:r>
              <a:rPr lang="en-US" dirty="0" err="1"/>
              <a:t>Variabile</a:t>
            </a:r>
            <a:r>
              <a:rPr lang="en-US" dirty="0"/>
              <a:t>, block-</a:t>
            </a:r>
            <a:r>
              <a:rPr lang="en-US" dirty="0" err="1"/>
              <a:t>uri</a:t>
            </a:r>
            <a:r>
              <a:rPr lang="ro-RO" dirty="0"/>
              <a:t>le</a:t>
            </a:r>
            <a:r>
              <a:rPr lang="en-US" dirty="0"/>
              <a:t> ,,WAIT”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1D842-6D70-8B4C-935C-73D7810200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62" y="4275797"/>
            <a:ext cx="3795528" cy="22377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0" y="1547755"/>
            <a:ext cx="8574087" cy="4307294"/>
          </a:xfrm>
        </p:spPr>
        <p:txBody>
          <a:bodyPr>
            <a:normAutofit/>
          </a:bodyPr>
          <a:lstStyle/>
          <a:p>
            <a:r>
              <a:rPr lang="en-US" sz="1800" dirty="0"/>
              <a:t>Parallel beam-urile sunt </a:t>
            </a:r>
            <a:r>
              <a:rPr lang="ro-RO" sz="1800" dirty="0"/>
              <a:t>utile</a:t>
            </a:r>
            <a:r>
              <a:rPr lang="en-US" sz="1800" dirty="0"/>
              <a:t> c</a:t>
            </a:r>
            <a:r>
              <a:rPr lang="ro-RO" sz="1800" dirty="0"/>
              <a:t>â</a:t>
            </a:r>
            <a:r>
              <a:rPr lang="en-US" sz="1800" dirty="0" err="1"/>
              <a:t>nd</a:t>
            </a:r>
            <a:r>
              <a:rPr lang="en-US" sz="1800" dirty="0"/>
              <a:t> </a:t>
            </a:r>
            <a:r>
              <a:rPr lang="en-US" sz="1800" dirty="0" err="1"/>
              <a:t>vrei</a:t>
            </a:r>
            <a:r>
              <a:rPr lang="en-US" sz="1800" dirty="0"/>
              <a:t> </a:t>
            </a:r>
            <a:r>
              <a:rPr lang="ro-RO" sz="1800" dirty="0"/>
              <a:t>ca robotul </a:t>
            </a:r>
            <a:r>
              <a:rPr lang="en-US" sz="1800" dirty="0"/>
              <a:t>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execute</a:t>
            </a:r>
            <a:r>
              <a:rPr lang="en-US" sz="1800" dirty="0"/>
              <a:t> 2 </a:t>
            </a:r>
            <a:r>
              <a:rPr lang="ro-RO" sz="1800" dirty="0"/>
              <a:t>sarcini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acela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endParaRPr lang="en-US" sz="1800" dirty="0"/>
          </a:p>
          <a:p>
            <a:pPr lvl="1"/>
            <a:r>
              <a:rPr lang="en-US" sz="1800" dirty="0" err="1"/>
              <a:t>Deseori</a:t>
            </a:r>
            <a:r>
              <a:rPr lang="ro-RO" sz="1800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vrei</a:t>
            </a:r>
            <a:r>
              <a:rPr lang="en-US" sz="1800" dirty="0"/>
              <a:t> </a:t>
            </a:r>
            <a:r>
              <a:rPr lang="ro-RO" sz="1800" dirty="0"/>
              <a:t>să continui apoi executarea altor comenzi, </a:t>
            </a:r>
            <a:r>
              <a:rPr lang="en-US" sz="1800" dirty="0"/>
              <a:t>dup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termin</a:t>
            </a:r>
            <a:r>
              <a:rPr lang="ro-RO" sz="1800" dirty="0"/>
              <a:t>ă</a:t>
            </a:r>
            <a:r>
              <a:rPr lang="en-US" sz="1800" dirty="0"/>
              <a:t> un Parallel Beam</a:t>
            </a:r>
          </a:p>
          <a:p>
            <a:pPr lvl="1"/>
            <a:r>
              <a:rPr lang="ro-RO" sz="1800" dirty="0"/>
              <a:t>E</a:t>
            </a:r>
            <a:r>
              <a:rPr lang="en-US" sz="1800" dirty="0"/>
              <a:t> </a:t>
            </a:r>
            <a:r>
              <a:rPr lang="en-US" sz="1800" dirty="0" err="1"/>
              <a:t>greu</a:t>
            </a:r>
            <a:r>
              <a:rPr lang="en-US" sz="1800" dirty="0"/>
              <a:t> s</a:t>
            </a:r>
            <a:r>
              <a:rPr lang="ro-RO" sz="1800" dirty="0"/>
              <a:t>ă</a:t>
            </a:r>
            <a:r>
              <a:rPr lang="en-US" sz="1800" dirty="0"/>
              <a:t>-</a:t>
            </a:r>
            <a:r>
              <a:rPr lang="ro-RO" sz="1800" dirty="0"/>
              <a:t>ț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care </a:t>
            </a:r>
            <a:r>
              <a:rPr lang="ro-RO" sz="1800" dirty="0"/>
              <a:t>ramură </a:t>
            </a:r>
            <a:r>
              <a:rPr lang="en-US" sz="1800" dirty="0"/>
              <a:t>se </a:t>
            </a:r>
            <a:r>
              <a:rPr lang="en-US" sz="1800" dirty="0" err="1"/>
              <a:t>termin</a:t>
            </a:r>
            <a:r>
              <a:rPr lang="ro-RO" sz="1800" dirty="0"/>
              <a:t>ă</a:t>
            </a:r>
            <a:r>
              <a:rPr lang="en-US" sz="1800" dirty="0"/>
              <a:t> prim</a:t>
            </a:r>
            <a:r>
              <a:rPr lang="ro-RO" sz="1800" dirty="0"/>
              <a:t>a</a:t>
            </a:r>
            <a:r>
              <a:rPr lang="en-US" sz="1800" dirty="0"/>
              <a:t> (</a:t>
            </a:r>
            <a:r>
              <a:rPr lang="ro-RO" sz="1800" dirty="0"/>
              <a:t>aceasta este </a:t>
            </a:r>
            <a:r>
              <a:rPr lang="en-US" sz="1800" dirty="0" err="1"/>
              <a:t>denumit</a:t>
            </a:r>
            <a:r>
              <a:rPr lang="ro-RO" sz="1800"/>
              <a:t>ă </a:t>
            </a:r>
            <a:r>
              <a:rPr lang="en-US" sz="1800" dirty="0"/>
              <a:t>“problem</a:t>
            </a:r>
            <a:r>
              <a:rPr lang="ro-RO" sz="1800" dirty="0"/>
              <a:t>ă</a:t>
            </a:r>
            <a:r>
              <a:rPr lang="en-US" sz="1800" dirty="0"/>
              <a:t> de </a:t>
            </a:r>
            <a:r>
              <a:rPr lang="en-US" sz="1800" dirty="0" err="1"/>
              <a:t>sincronizare</a:t>
            </a:r>
            <a:r>
              <a:rPr lang="en-US" sz="1800" dirty="0"/>
              <a:t>”)</a:t>
            </a:r>
          </a:p>
          <a:p>
            <a:r>
              <a:rPr lang="en-US" sz="1800" dirty="0" err="1"/>
              <a:t>Trebuie</a:t>
            </a:r>
            <a:r>
              <a:rPr lang="en-US" sz="1800" dirty="0"/>
              <a:t> 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sincronizezi</a:t>
            </a:r>
            <a:r>
              <a:rPr lang="en-US" sz="1800" dirty="0"/>
              <a:t> </a:t>
            </a:r>
            <a:r>
              <a:rPr lang="ro-RO" sz="1800" dirty="0"/>
              <a:t>ramurile</a:t>
            </a:r>
            <a:r>
              <a:rPr lang="en-US" sz="1800" dirty="0"/>
              <a:t> ca 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asiguri</a:t>
            </a:r>
            <a:r>
              <a:rPr lang="en-US" sz="1800" dirty="0"/>
              <a:t> ca block-urile se </a:t>
            </a:r>
            <a:r>
              <a:rPr lang="en-US" sz="1800" dirty="0" err="1"/>
              <a:t>execut</a:t>
            </a:r>
            <a:r>
              <a:rPr lang="ro-RO" sz="1800" dirty="0"/>
              <a:t>ă</a:t>
            </a:r>
            <a:r>
              <a:rPr lang="en-US" sz="1800" dirty="0"/>
              <a:t> c</a:t>
            </a:r>
            <a:r>
              <a:rPr lang="ro-RO" sz="1800" dirty="0"/>
              <a:t>um</a:t>
            </a:r>
            <a:r>
              <a:rPr lang="en-US" sz="1800" dirty="0"/>
              <a:t> </a:t>
            </a:r>
            <a:r>
              <a:rPr lang="ro-RO" sz="1800" dirty="0"/>
              <a:t>te aștepți tu să se execute.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edit</a:t>
            </a:r>
            <a:r>
              <a:rPr lang="sk-SK" dirty="0"/>
              <a:t>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Când folosim</a:t>
            </a:r>
            <a:r>
              <a:rPr lang="en-US" dirty="0"/>
              <a:t> ,,Parallel beams”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programe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79691" y="5075851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2896" y="3757021"/>
            <a:ext cx="559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o-RO" sz="1600" b="1" i="1" dirty="0"/>
              <a:t>Î</a:t>
            </a:r>
            <a:r>
              <a:rPr lang="en-US" sz="1600" b="1" i="1" dirty="0"/>
              <a:t>n </a:t>
            </a:r>
            <a:r>
              <a:rPr lang="en-US" sz="1600" b="1" i="1" dirty="0" err="1"/>
              <a:t>poza</a:t>
            </a:r>
            <a:r>
              <a:rPr lang="en-US" sz="1600" b="1" i="1" dirty="0"/>
              <a:t> de </a:t>
            </a:r>
            <a:r>
              <a:rPr lang="en-US" sz="1600" b="1" i="1" dirty="0" err="1"/>
              <a:t>jos</a:t>
            </a:r>
            <a:r>
              <a:rPr lang="en-US" sz="1600" b="1" i="1" dirty="0"/>
              <a:t>, </a:t>
            </a:r>
            <a:r>
              <a:rPr lang="ro-RO" sz="1600" b="1" i="1" dirty="0"/>
              <a:t>robotul va executa întoarcerea</a:t>
            </a:r>
            <a:r>
              <a:rPr lang="en-US" sz="1600" b="1" i="1" dirty="0"/>
              <a:t> dup</a:t>
            </a:r>
            <a:r>
              <a:rPr lang="ro-RO" sz="1600" b="1" i="1" dirty="0"/>
              <a:t>ă</a:t>
            </a:r>
            <a:r>
              <a:rPr lang="en-US" sz="1600" b="1" i="1" dirty="0"/>
              <a:t> </a:t>
            </a:r>
            <a:r>
              <a:rPr lang="en-US" sz="1600" b="1" i="1" dirty="0" err="1"/>
              <a:t>sau</a:t>
            </a:r>
            <a:r>
              <a:rPr lang="en-US" sz="1600" b="1" i="1" dirty="0"/>
              <a:t> </a:t>
            </a:r>
            <a:r>
              <a:rPr lang="ro-RO" sz="1600" b="1" i="1" dirty="0"/>
              <a:t>î</a:t>
            </a:r>
            <a:r>
              <a:rPr lang="en-US" sz="1600" b="1" i="1" dirty="0" err="1"/>
              <a:t>nainte</a:t>
            </a:r>
            <a:r>
              <a:rPr lang="en-US" sz="1600" b="1" i="1" dirty="0"/>
              <a:t> ca </a:t>
            </a:r>
            <a:r>
              <a:rPr lang="en-US" sz="1600" b="1" i="1" dirty="0" err="1"/>
              <a:t>motorul</a:t>
            </a:r>
            <a:r>
              <a:rPr lang="en-US" sz="1600" b="1" i="1" dirty="0"/>
              <a:t> A s</a:t>
            </a:r>
            <a:r>
              <a:rPr lang="ro-RO" sz="1600" b="1" i="1" dirty="0"/>
              <a:t>ă termine rotația</a:t>
            </a:r>
            <a:r>
              <a:rPr lang="en-US" sz="1600" b="1" i="1" dirty="0"/>
              <a:t>?</a:t>
            </a:r>
            <a:endParaRPr lang="en-US" sz="1600" b="1" i="1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79691" y="4402784"/>
            <a:ext cx="12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Raspuns</a:t>
            </a:r>
            <a:r>
              <a:rPr lang="en-US" b="1" dirty="0">
                <a:solidFill>
                  <a:srgbClr val="FF0000"/>
                </a:solidFill>
              </a:rPr>
              <a:t>: Nu </a:t>
            </a:r>
            <a:r>
              <a:rPr lang="en-US" b="1" dirty="0" err="1">
                <a:solidFill>
                  <a:srgbClr val="FF0000"/>
                </a:solidFill>
              </a:rPr>
              <a:t>stii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US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D3F01-CEFA-5E46-9D29-9B959F0EDC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7" y="4235939"/>
            <a:ext cx="3795528" cy="18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" y="1505527"/>
            <a:ext cx="4140777" cy="4931505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vrem</a:t>
            </a:r>
            <a:r>
              <a:rPr lang="en-US" dirty="0"/>
              <a:t> ca </a:t>
            </a:r>
            <a:r>
              <a:rPr lang="ro-RO" dirty="0"/>
              <a:t>ambele operațiuni 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deplasarea </a:t>
            </a:r>
            <a:r>
              <a:rPr lang="en-US" dirty="0"/>
              <a:t>de </a:t>
            </a:r>
            <a:r>
              <a:rPr lang="ro-RO" dirty="0"/>
              <a:t>2 rotații</a:t>
            </a:r>
            <a:r>
              <a:rPr lang="en-US" dirty="0"/>
              <a:t>(mi</a:t>
            </a:r>
            <a:r>
              <a:rPr lang="ro-RO" dirty="0"/>
              <a:t>ș</a:t>
            </a:r>
            <a:r>
              <a:rPr lang="en-US" dirty="0" err="1"/>
              <a:t>carea</a:t>
            </a:r>
            <a:r>
              <a:rPr lang="ro-RO" dirty="0"/>
              <a:t> robotului</a:t>
            </a:r>
            <a:r>
              <a:rPr lang="en-US" dirty="0"/>
              <a:t>)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ro-RO" dirty="0"/>
              <a:t> rotația </a:t>
            </a:r>
            <a:r>
              <a:rPr lang="en-US" dirty="0" err="1"/>
              <a:t>motorul</a:t>
            </a:r>
            <a:r>
              <a:rPr lang="ro-RO" dirty="0"/>
              <a:t>ui din Portul A să se termine înainte ca programul să treacă la execuția următoarei comenzi - întoarcerea de </a:t>
            </a:r>
            <a:r>
              <a:rPr lang="en-US" dirty="0"/>
              <a:t>360 de grade</a:t>
            </a:r>
            <a:r>
              <a:rPr lang="ro-RO" dirty="0"/>
              <a:t>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softul</a:t>
            </a:r>
            <a:r>
              <a:rPr lang="en-US" dirty="0"/>
              <a:t> EV3-G, am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ro-RO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rezolvare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incluz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,,data wires”, loop-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,,My Blocks”.</a:t>
            </a:r>
          </a:p>
          <a:p>
            <a:r>
              <a:rPr lang="en-US" dirty="0" err="1"/>
              <a:t>Totu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ro-RO" dirty="0"/>
              <a:t>soluția cu variabile </a:t>
            </a:r>
            <a:r>
              <a:rPr lang="en-US" dirty="0" err="1"/>
              <a:t>va</a:t>
            </a:r>
            <a:r>
              <a:rPr lang="en-US" dirty="0"/>
              <a:t> merge </a:t>
            </a:r>
            <a:r>
              <a:rPr lang="ro-RO" dirty="0"/>
              <a:t>î</a:t>
            </a:r>
            <a:r>
              <a:rPr lang="en-US" dirty="0"/>
              <a:t>n EV3 Classroom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nevoie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ro-RO" dirty="0"/>
              <a:t>modificată</a:t>
            </a:r>
            <a:r>
              <a:rPr lang="en-US" dirty="0"/>
              <a:t> ca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ioneze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Asigur</a:t>
            </a:r>
            <a:r>
              <a:rPr lang="ro-RO" sz="4400" dirty="0"/>
              <a:t>ă</a:t>
            </a:r>
            <a:r>
              <a:rPr lang="en-US" sz="4400" dirty="0"/>
              <a:t>-</a:t>
            </a:r>
            <a:r>
              <a:rPr lang="en-US" sz="4400" dirty="0" err="1"/>
              <a:t>te</a:t>
            </a:r>
            <a:r>
              <a:rPr lang="en-US" sz="4400" dirty="0"/>
              <a:t> c</a:t>
            </a:r>
            <a:r>
              <a:rPr lang="ro-RO" sz="4400" dirty="0"/>
              <a:t>ă</a:t>
            </a:r>
            <a:r>
              <a:rPr lang="en-US" sz="4400" dirty="0"/>
              <a:t> </a:t>
            </a:r>
            <a:r>
              <a:rPr lang="en-US" sz="4400" dirty="0" err="1"/>
              <a:t>ambele</a:t>
            </a:r>
            <a:r>
              <a:rPr lang="en-US" sz="4400" dirty="0"/>
              <a:t> </a:t>
            </a:r>
            <a:r>
              <a:rPr lang="ro-RO" sz="4400" dirty="0"/>
              <a:t>ramuri au finalizat execuția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6CA7F8-B336-2644-9384-CEEF57751D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72" y="2092442"/>
            <a:ext cx="4671706" cy="27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sincroniza</a:t>
            </a:r>
            <a:endParaRPr lang="en-US" dirty="0"/>
          </a:p>
        </p:txBody>
      </p:sp>
      <p:pic>
        <p:nvPicPr>
          <p:cNvPr id="7" name="Picture 6" descr="A picture containing screenshot, remote, monitor, screen&#10;&#10;Description automatically generated">
            <a:extLst>
              <a:ext uri="{FF2B5EF4-FFF2-40B4-BE49-F238E27FC236}">
                <a16:creationId xmlns:a16="http://schemas.microsoft.com/office/drawing/2014/main" id="{70449A10-70B4-544A-8C5D-E260EEDDF9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618332"/>
            <a:ext cx="87376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343432"/>
            <a:ext cx="380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Seteaz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ro-RO" dirty="0"/>
              <a:t> </a:t>
            </a:r>
            <a:r>
              <a:rPr lang="en-US" dirty="0"/>
              <a:t>“check” la un num</a:t>
            </a:r>
            <a:r>
              <a:rPr lang="ro-RO" dirty="0"/>
              <a:t>ă</a:t>
            </a:r>
            <a:r>
              <a:rPr lang="en-US" dirty="0"/>
              <a:t>r care nu </a:t>
            </a:r>
            <a:r>
              <a:rPr lang="en-US" dirty="0" err="1"/>
              <a:t>este</a:t>
            </a:r>
            <a:r>
              <a:rPr lang="en-US" dirty="0"/>
              <a:t> 1</a:t>
            </a:r>
            <a:r>
              <a:rPr lang="ro-RO" dirty="0"/>
              <a:t>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Mergi</a:t>
            </a:r>
            <a:r>
              <a:rPr lang="en-US" dirty="0"/>
              <a:t> </a:t>
            </a:r>
            <a:r>
              <a:rPr lang="ro-RO" dirty="0"/>
              <a:t>înainte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2 </a:t>
            </a:r>
            <a:r>
              <a:rPr lang="en-US" dirty="0" err="1"/>
              <a:t>rota</a:t>
            </a:r>
            <a:r>
              <a:rPr lang="ro-RO" dirty="0"/>
              <a:t>ț</a:t>
            </a:r>
            <a:r>
              <a:rPr lang="en-US" dirty="0"/>
              <a:t>ii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</a:t>
            </a:r>
            <a:r>
              <a:rPr lang="ro-RO" dirty="0"/>
              <a:t>ș</a:t>
            </a:r>
            <a:r>
              <a:rPr lang="en-US" dirty="0" err="1"/>
              <a:t>teap</a:t>
            </a:r>
            <a:r>
              <a:rPr lang="ro-RO" dirty="0"/>
              <a:t>tă</a:t>
            </a:r>
            <a:r>
              <a:rPr lang="en-US" dirty="0"/>
              <a:t> ca al </a:t>
            </a:r>
            <a:r>
              <a:rPr lang="en-US" dirty="0" err="1"/>
              <a:t>doilea</a:t>
            </a:r>
            <a:r>
              <a:rPr lang="en-US" dirty="0"/>
              <a:t> even</a:t>
            </a:r>
            <a:r>
              <a:rPr lang="ro-RO" dirty="0"/>
              <a:t>iment</a:t>
            </a:r>
            <a:r>
              <a:rPr lang="en-US" dirty="0"/>
              <a:t> s</a:t>
            </a:r>
            <a:r>
              <a:rPr lang="ro-RO" dirty="0"/>
              <a:t>ă se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prin așteptarea </a:t>
            </a:r>
            <a:r>
              <a:rPr lang="en-US" dirty="0"/>
              <a:t>ca </a:t>
            </a:r>
            <a:r>
              <a:rPr lang="ro-RO" dirty="0"/>
              <a:t>variabila </a:t>
            </a:r>
            <a:r>
              <a:rPr lang="en-US" dirty="0"/>
              <a:t>”check” s</a:t>
            </a:r>
            <a:r>
              <a:rPr lang="ro-RO" dirty="0"/>
              <a:t>ă</a:t>
            </a:r>
            <a:r>
              <a:rPr lang="en-US" dirty="0"/>
              <a:t> fie</a:t>
            </a:r>
            <a:r>
              <a:rPr lang="ro-RO" dirty="0"/>
              <a:t> setată la</a:t>
            </a:r>
            <a:r>
              <a:rPr lang="en-US" dirty="0"/>
              <a:t> 1</a:t>
            </a:r>
          </a:p>
          <a:p>
            <a:pPr marL="342900" indent="-342900">
              <a:buFontTx/>
              <a:buAutoNum type="arabicPeriod"/>
            </a:pPr>
            <a:r>
              <a:rPr lang="ro-RO" dirty="0"/>
              <a:t>Întoarce-te la dreapta </a:t>
            </a:r>
            <a:r>
              <a:rPr lang="en-US" dirty="0"/>
              <a:t>o </a:t>
            </a:r>
            <a:r>
              <a:rPr lang="en-US" dirty="0" err="1"/>
              <a:t>rota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374570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dirty="0"/>
              <a:t>Învârte </a:t>
            </a:r>
            <a:r>
              <a:rPr lang="en-US" dirty="0" err="1"/>
              <a:t>Motorul</a:t>
            </a:r>
            <a:r>
              <a:rPr lang="en-US" dirty="0"/>
              <a:t> A o </a:t>
            </a:r>
            <a:r>
              <a:rPr lang="en-US" dirty="0" err="1"/>
              <a:t>rota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Seteaz</a:t>
            </a:r>
            <a:r>
              <a:rPr lang="ro-RO" dirty="0"/>
              <a:t>ă</a:t>
            </a:r>
            <a:r>
              <a:rPr lang="en-US" dirty="0"/>
              <a:t> ,,check-ul” la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critic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alinierea</a:t>
            </a:r>
            <a:r>
              <a:rPr lang="en-US" dirty="0"/>
              <a:t> </a:t>
            </a:r>
            <a:r>
              <a:rPr lang="ro-RO" dirty="0"/>
              <a:t>la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ro-RO" dirty="0"/>
              <a:t>task-urile paralele.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ro-RO" dirty="0"/>
              <a:t>parcurge și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,,Squaring on Line”.</a:t>
            </a: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asiguri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ro-RO" dirty="0"/>
              <a:t>task-uri de aliniere s</a:t>
            </a:r>
            <a:r>
              <a:rPr lang="en-US" dirty="0" err="1"/>
              <a:t>unt</a:t>
            </a:r>
            <a:r>
              <a:rPr lang="ro-RO" dirty="0"/>
              <a:t> executate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ro-RO" dirty="0"/>
              <a:t> ca programul să treacă la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block</a:t>
            </a:r>
          </a:p>
          <a:p>
            <a:pPr lvl="1"/>
            <a:r>
              <a:rPr lang="en-US" dirty="0" err="1"/>
              <a:t>Altfel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</a:t>
            </a:r>
            <a:r>
              <a:rPr lang="ro-RO" dirty="0"/>
              <a:t> drept pe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r>
              <a:rPr lang="en-US" dirty="0"/>
              <a:t>: </a:t>
            </a:r>
            <a:r>
              <a:rPr lang="en-US" dirty="0" err="1"/>
              <a:t>Alinierea</a:t>
            </a:r>
            <a:r>
              <a:rPr lang="en-US" dirty="0"/>
              <a:t> pe o </a:t>
            </a:r>
            <a:r>
              <a:rPr lang="en-US" dirty="0" err="1"/>
              <a:t>linie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716" y="1357205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preluat</a:t>
            </a:r>
            <a:r>
              <a:rPr lang="en-US" dirty="0"/>
              <a:t> din </a:t>
            </a:r>
            <a:r>
              <a:rPr lang="en-US" dirty="0" err="1"/>
              <a:t>lectia</a:t>
            </a:r>
            <a:r>
              <a:rPr lang="en-US" dirty="0"/>
              <a:t> ,,Squaring on a Line”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AFAB9-3BDB-064E-AF6F-C8885B85F7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9"/>
          <a:stretch/>
        </p:blipFill>
        <p:spPr>
          <a:xfrm>
            <a:off x="5585620" y="2242799"/>
            <a:ext cx="2782012" cy="22198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E835F-045D-624E-9E0A-04424CBE72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3"/>
          <a:stretch/>
        </p:blipFill>
        <p:spPr>
          <a:xfrm>
            <a:off x="5546717" y="4465984"/>
            <a:ext cx="2859819" cy="22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709531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problema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sincroniz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 err="1">
                <a:solidFill>
                  <a:srgbClr val="FF0000"/>
                </a:solidFill>
              </a:rPr>
              <a:t>rii</a:t>
            </a:r>
            <a:r>
              <a:rPr lang="en-US" dirty="0">
                <a:solidFill>
                  <a:srgbClr val="FF0000"/>
                </a:solidFill>
              </a:rPr>
              <a:t>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Câ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</a:t>
            </a:r>
            <a:r>
              <a:rPr lang="ro-RO" dirty="0"/>
              <a:t>un </a:t>
            </a:r>
            <a:r>
              <a:rPr lang="en-US" dirty="0"/>
              <a:t>cod cu </a:t>
            </a:r>
            <a:r>
              <a:rPr lang="ro-RO" dirty="0"/>
              <a:t>ramuri</a:t>
            </a:r>
            <a:r>
              <a:rPr lang="en-US" dirty="0"/>
              <a:t> multiple, nu 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ro-RO" dirty="0"/>
              <a:t>se termină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. Nu </a:t>
            </a:r>
            <a:r>
              <a:rPr lang="ro-RO" dirty="0"/>
              <a:t>ș</a:t>
            </a:r>
            <a:r>
              <a:rPr lang="en-US" dirty="0" err="1"/>
              <a:t>tii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 execuția unei comenzi se va termina înaintea celeilalte de pe latura paralelă.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Cum po</a:t>
            </a:r>
            <a:r>
              <a:rPr lang="ro-RO" dirty="0">
                <a:solidFill>
                  <a:srgbClr val="FF0000"/>
                </a:solidFill>
              </a:rPr>
              <a:t>ț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rezolvi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asta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Poți folosi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variabile</a:t>
            </a:r>
            <a:r>
              <a:rPr lang="en-US" dirty="0"/>
              <a:t>, data wires, loop-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My Blocks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sigur</a:t>
            </a:r>
            <a:r>
              <a:rPr lang="en-US" dirty="0"/>
              <a:t> ca </a:t>
            </a:r>
            <a:r>
              <a:rPr lang="ro-RO" dirty="0"/>
              <a:t>sarcinile paralele sunt finalizate 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ro-RO" dirty="0"/>
              <a:t>ca programul să </a:t>
            </a:r>
            <a:r>
              <a:rPr lang="en-US" dirty="0" err="1"/>
              <a:t>tre</a:t>
            </a:r>
            <a:r>
              <a:rPr lang="ro-RO" dirty="0"/>
              <a:t>a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ro-RO" dirty="0"/>
              <a:t>block-ul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</a:t>
            </a:r>
            <a:r>
              <a:rPr lang="ro-RO" dirty="0"/>
              <a:t>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3051</TotalTime>
  <Words>754</Words>
  <Application>Microsoft Office PowerPoint</Application>
  <PresentationFormat>On-screen Show (4:3)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advanced</vt:lpstr>
      <vt:lpstr>EV3 Classroom: Sincronizarea task-urilor paralele </vt:lpstr>
      <vt:lpstr>Obiectivele lecției</vt:lpstr>
      <vt:lpstr>Când folosim ,,Parallel beams” în programe</vt:lpstr>
      <vt:lpstr>Asigură-te că ambele ramuri au finalizat execuția</vt:lpstr>
      <vt:lpstr>Folosește variabilele pentru a te sincroniza</vt:lpstr>
      <vt:lpstr>Provocare: Alinierea pe o linie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Adnim</cp:lastModifiedBy>
  <cp:revision>67</cp:revision>
  <dcterms:created xsi:type="dcterms:W3CDTF">2014-10-28T21:59:38Z</dcterms:created>
  <dcterms:modified xsi:type="dcterms:W3CDTF">2023-09-14T19:29:58Z</dcterms:modified>
</cp:coreProperties>
</file>