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  <p:sldMasterId id="2147483689" r:id="rId2"/>
  </p:sldMasterIdLst>
  <p:notesMasterIdLst>
    <p:notesMasterId r:id="rId11"/>
  </p:notesMasterIdLst>
  <p:handoutMasterIdLst>
    <p:handoutMasterId r:id="rId12"/>
  </p:handoutMasterIdLst>
  <p:sldIdLst>
    <p:sldId id="274" r:id="rId3"/>
    <p:sldId id="273" r:id="rId4"/>
    <p:sldId id="262" r:id="rId5"/>
    <p:sldId id="266" r:id="rId6"/>
    <p:sldId id="267" r:id="rId7"/>
    <p:sldId id="268" r:id="rId8"/>
    <p:sldId id="269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626"/>
  </p:normalViewPr>
  <p:slideViewPr>
    <p:cSldViewPr snapToGrid="0" snapToObjects="1">
      <p:cViewPr varScale="1">
        <p:scale>
          <a:sx n="124" d="100"/>
          <a:sy n="124" d="100"/>
        </p:scale>
        <p:origin x="8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D27F7-9EF7-0C4F-894E-C435E4AB2EBC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CF79A-2C9E-0648-AE62-AEE9F847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41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F3520-AFFD-1446-A579-6C83B4D7BADC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CE7C3-15EF-3D4E-BBD6-8B736995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04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36FD-2B6F-441C-A1CE-0902E0C59CBD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9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0AF0-8636-47DE-AAD4-68AE79A4660D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2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7A04-3904-4CF9-A230-09C8F967D662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74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10ED-5F0C-4D4E-9795-9CC6048A2E17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408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DCE6-ACD5-4AC1-AE6D-06E9F2CA9FD8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31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1DEE-63A6-49BE-AA82-875208695C4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924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F1A3-AFC7-4856-A176-88B8FCB0D669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25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BFA2-D6E5-460B-B914-86E60680B45C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52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2E1B-D789-4BCF-B3A6-D685A2853325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1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7086-B293-41EC-9D5B-C06D2682C97D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85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EB758F7-42FF-4524-920E-EE5B409A5247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D527-3693-43A6-89CE-8B3346814790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99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F0C5-0551-4848-9C32-CD7EBCAF02D0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54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9537-D455-45F9-A669-1E3B9704FFA5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02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2522-D15E-4B44-96D6-FC6A8E2C891A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1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EECA-E316-4651-8813-CEE6BF3D77BC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73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E9D4-21C8-4B41-86E7-8DD839FA824C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7FC9-AAA5-4077-BACC-A494F6817E3A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1E26-9CB3-4135-A8CC-BF69ACF672AB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2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94B6-210A-4C2D-9C16-6F4C5BA42767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1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D3AEFA5-86F3-476C-91DB-8756EE843861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BE66-6396-4BC8-A4E9-AD761FF4D0B0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4384A6-800E-4229-85D0-B2D75768AC16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94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30313C-1D09-46FF-BEAE-90A6FCD1B73F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716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96279" y="154094"/>
            <a:ext cx="3853207" cy="1870649"/>
          </a:xfrm>
        </p:spPr>
        <p:txBody>
          <a:bodyPr>
            <a:noAutofit/>
          </a:bodyPr>
          <a:lstStyle/>
          <a:p>
            <a:r>
              <a:rPr lang="en-US" sz="4400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350240"/>
            <a:ext cx="6558604" cy="504066"/>
          </a:xfrm>
        </p:spPr>
        <p:txBody>
          <a:bodyPr>
            <a:normAutofit/>
          </a:bodyPr>
          <a:lstStyle/>
          <a:p>
            <a:r>
              <a:rPr lang="ro-RO" dirty="0"/>
              <a:t>Ajustarea motoarelor pentru lansare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DFD1E37-193C-4D4B-8A7F-42A59DCEC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5" t="7277" r="2818" b="5432"/>
          <a:stretch/>
        </p:blipFill>
        <p:spPr>
          <a:xfrm>
            <a:off x="4172606" y="154094"/>
            <a:ext cx="4866289" cy="1870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A70B75-0B11-CA4C-9846-958B5B9800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0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Învățăm cum să facem robotul să fie mai sigur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care sunt problemele comune la care trebuie să faceți față.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care sunt soluțiile posibile.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</a:t>
            </a:r>
            <a:r>
              <a:rPr lang="ro-RO" dirty="0"/>
              <a:t>ă</a:t>
            </a:r>
            <a:r>
              <a:rPr lang="en-US" dirty="0"/>
              <a:t>: </a:t>
            </a:r>
            <a:r>
              <a:rPr lang="ro-RO" dirty="0"/>
              <a:t>Această lecție se focusează asupra problemelor de eficiență pe care trebuie să le rezolve o echipă de </a:t>
            </a:r>
            <a:r>
              <a:rPr lang="en-US" dirty="0"/>
              <a:t>FIRST LEGO League. </a:t>
            </a:r>
            <a:r>
              <a:rPr lang="ro-RO" dirty="0"/>
              <a:t>Mai multe concepte se pot fi aplica unor situații de non-competitie, dar terminologia lecției și focusul principal este pe roboții de competiție.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8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Sursele problemelor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529767"/>
              </p:ext>
            </p:extLst>
          </p:nvPr>
        </p:nvGraphicFramePr>
        <p:xfrm>
          <a:off x="477666" y="1657350"/>
          <a:ext cx="819104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</a:t>
                      </a:r>
                      <a:r>
                        <a:rPr lang="ro-RO" dirty="0"/>
                        <a:t>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>
                          <a:solidFill>
                            <a:schemeClr val="tx1"/>
                          </a:solidFill>
                        </a:rPr>
                        <a:t>Ajustarea motoarelor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ro-RO" b="0" baseline="0" dirty="0">
                          <a:solidFill>
                            <a:schemeClr val="tx1"/>
                          </a:solidFill>
                        </a:rPr>
                        <a:t>atașamentele de bază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Prima mișcare la zona de lansare poate să fie mereu diferită de fiecare dată.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At</a:t>
                      </a:r>
                      <a:r>
                        <a:rPr lang="ro-RO" baseline="0" dirty="0"/>
                        <a:t>așamentele nu funcționează la fel de fiecare dată.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0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73" y="174187"/>
            <a:ext cx="8596812" cy="1065302"/>
          </a:xfrm>
        </p:spPr>
        <p:txBody>
          <a:bodyPr>
            <a:normAutofit fontScale="90000"/>
          </a:bodyPr>
          <a:lstStyle/>
          <a:p>
            <a:r>
              <a:rPr lang="ro-RO" dirty="0"/>
              <a:t>Ajustarea atașamentelor pentru lansare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La fel ca și la corpul robotului, trebuie să setezi atașamentele în același mod de fiecare dată pentru a îmbunătăți precizia.</a:t>
            </a:r>
            <a:endParaRPr lang="en-US" dirty="0"/>
          </a:p>
          <a:p>
            <a:pPr lvl="1"/>
            <a:r>
              <a:rPr lang="ro-RO" dirty="0"/>
              <a:t>Realizați construcții</a:t>
            </a:r>
            <a:r>
              <a:rPr lang="en-US" dirty="0"/>
              <a:t> </a:t>
            </a:r>
            <a:r>
              <a:rPr lang="ro-RO" dirty="0"/>
              <a:t>care să le permită atașamentelor să se miște doar până la un anumit nivel pentru a fi siguri că brațul este setat în același mod de fiecare dată.</a:t>
            </a:r>
            <a:endParaRPr lang="en-US" dirty="0"/>
          </a:p>
          <a:p>
            <a:pPr lvl="2"/>
            <a:r>
              <a:rPr lang="ro-RO" dirty="0"/>
              <a:t>La soluțiile pentru</a:t>
            </a:r>
            <a:r>
              <a:rPr lang="en-US" dirty="0"/>
              <a:t> Senior, </a:t>
            </a:r>
            <a:r>
              <a:rPr lang="ro-RO" dirty="0"/>
              <a:t>vom utiliza construcții prin care ne asigurăm că brațul ridică doar de la un nivel fix.</a:t>
            </a:r>
            <a:endParaRPr lang="en-US" dirty="0"/>
          </a:p>
          <a:p>
            <a:pPr lvl="1"/>
            <a:r>
              <a:rPr lang="en-US" dirty="0"/>
              <a:t>Indicator</a:t>
            </a:r>
            <a:r>
              <a:rPr lang="ro-RO" dirty="0"/>
              <a:t>ii de pe robot</a:t>
            </a:r>
            <a:r>
              <a:rPr lang="en-US" dirty="0"/>
              <a:t> (e.g. </a:t>
            </a:r>
            <a:r>
              <a:rPr lang="ro-RO" dirty="0"/>
              <a:t>un pin roșu, bridă de altă culoare</a:t>
            </a:r>
            <a:r>
              <a:rPr lang="en-US" dirty="0"/>
              <a:t>) </a:t>
            </a:r>
            <a:r>
              <a:rPr lang="ro-RO" dirty="0"/>
              <a:t>vă pot ajuta să vă aduceți aminte până unde să resetați brațul. </a:t>
            </a:r>
            <a:endParaRPr lang="en-US" dirty="0"/>
          </a:p>
          <a:p>
            <a:pPr lvl="2"/>
            <a:r>
              <a:rPr lang="ro-RO" dirty="0"/>
              <a:t>Î</a:t>
            </a:r>
            <a:r>
              <a:rPr lang="en-US" dirty="0"/>
              <a:t>n Food Factor, </a:t>
            </a:r>
            <a:r>
              <a:rPr lang="ro-RO" dirty="0"/>
              <a:t>am avut un picioruș roșu într-o gaură pentru a ne aduce aminte cât de departe în spate să mișcăm brațul.</a:t>
            </a:r>
            <a:endParaRPr lang="en-US" dirty="0"/>
          </a:p>
          <a:p>
            <a:pPr lvl="1"/>
            <a:r>
              <a:rPr lang="ro-RO" dirty="0"/>
              <a:t>Puteți folosi senzorul de atingere pentru a detecta poziția unui atașament la începutul rundei.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0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86" y="169056"/>
            <a:ext cx="8596812" cy="1186739"/>
          </a:xfrm>
        </p:spPr>
        <p:txBody>
          <a:bodyPr>
            <a:normAutofit fontScale="90000"/>
          </a:bodyPr>
          <a:lstStyle/>
          <a:p>
            <a:r>
              <a:rPr lang="ro-RO" dirty="0"/>
              <a:t>Ajustarea motoarelor în zona de lansare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732053" cy="4654528"/>
          </a:xfrm>
        </p:spPr>
        <p:txBody>
          <a:bodyPr/>
          <a:lstStyle/>
          <a:p>
            <a:r>
              <a:rPr lang="ro-RO" dirty="0"/>
              <a:t>Mișcarea atașamentelor sau roțile</a:t>
            </a:r>
            <a:endParaRPr lang="en-US" dirty="0"/>
          </a:p>
          <a:p>
            <a:pPr lvl="1"/>
            <a:r>
              <a:rPr lang="ro-RO" dirty="0"/>
              <a:t>Când programul este oprit, poți mișca roțile și atașamentele ușor și asta nu are niciun fel de impact.</a:t>
            </a:r>
            <a:endParaRPr lang="en-US" dirty="0"/>
          </a:p>
          <a:p>
            <a:pPr lvl="1"/>
            <a:r>
              <a:rPr lang="ro-RO" dirty="0"/>
              <a:t>Dacă programul continuă să meargă, sunt mai mulți pași de făcut. </a:t>
            </a:r>
            <a:endParaRPr lang="en-US" dirty="0"/>
          </a:p>
          <a:p>
            <a:pPr lvl="2"/>
            <a:r>
              <a:rPr lang="ro-RO" dirty="0"/>
              <a:t>Trebuie să pui motoarele în modul</a:t>
            </a:r>
            <a:r>
              <a:rPr lang="en-US" dirty="0"/>
              <a:t> “coast”</a:t>
            </a:r>
          </a:p>
          <a:p>
            <a:pPr lvl="2"/>
            <a:r>
              <a:rPr lang="ro-RO" dirty="0"/>
              <a:t>Dacă pui motoarele în modul ,,</a:t>
            </a:r>
            <a:r>
              <a:rPr lang="en-US" dirty="0"/>
              <a:t>coast’’, </a:t>
            </a:r>
            <a:r>
              <a:rPr lang="ro-RO" dirty="0"/>
              <a:t>motoarele tot se vor învârti înapoi la prima mișcare</a:t>
            </a:r>
            <a:r>
              <a:rPr lang="en-US" dirty="0"/>
              <a:t>!</a:t>
            </a:r>
          </a:p>
          <a:p>
            <a:pPr lvl="3"/>
            <a:r>
              <a:rPr lang="ro-RO" dirty="0"/>
              <a:t>Trebuie să ,,restezi</a:t>
            </a:r>
            <a:r>
              <a:rPr lang="en-US" dirty="0"/>
              <a:t>” </a:t>
            </a:r>
            <a:r>
              <a:rPr lang="ro-RO" dirty="0"/>
              <a:t>motorul după o ajutare și înainte de a începe o nouă rundă.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5" name="Picture 4" descr="Screen Shot 2014-11-04 at 12.56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660" y="2147836"/>
            <a:ext cx="3308886" cy="1581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40660" y="1459114"/>
            <a:ext cx="3308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1) Pune </a:t>
            </a:r>
            <a:r>
              <a:rPr lang="en-US" sz="1400" dirty="0" err="1"/>
              <a:t>toate</a:t>
            </a:r>
            <a:r>
              <a:rPr lang="en-US" sz="1400" dirty="0"/>
              <a:t> </a:t>
            </a:r>
            <a:r>
              <a:rPr lang="en-US" sz="1400" dirty="0" err="1"/>
              <a:t>motoarele</a:t>
            </a:r>
            <a:r>
              <a:rPr lang="en-US" sz="1400" dirty="0"/>
              <a:t> pe care le </a:t>
            </a:r>
            <a:r>
              <a:rPr lang="en-US" sz="1400" dirty="0" err="1"/>
              <a:t>utilizezi</a:t>
            </a:r>
            <a:r>
              <a:rPr lang="en-US" sz="1400" dirty="0"/>
              <a:t> pe </a:t>
            </a:r>
            <a:r>
              <a:rPr lang="en-US" sz="1400" dirty="0" err="1"/>
              <a:t>modul</a:t>
            </a:r>
            <a:r>
              <a:rPr lang="en-US" sz="1400" dirty="0"/>
              <a:t> ,,coast’’ </a:t>
            </a:r>
            <a:r>
              <a:rPr lang="ro-RO" sz="1400" dirty="0"/>
              <a:t>în așa fel încât să miști motoarele cu mâna ca să ajustezi.</a:t>
            </a:r>
            <a:endParaRPr lang="en-US" sz="1400" dirty="0"/>
          </a:p>
        </p:txBody>
      </p:sp>
      <p:pic>
        <p:nvPicPr>
          <p:cNvPr id="10" name="Picture 9" descr="Screen Shot 2014-11-04 at 12.58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660" y="4723805"/>
            <a:ext cx="3124739" cy="14029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40660" y="4148668"/>
            <a:ext cx="3308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2) </a:t>
            </a:r>
            <a:r>
              <a:rPr lang="ro-RO" sz="1400" dirty="0"/>
              <a:t>Acum trebuie să ,,resetezi</a:t>
            </a:r>
            <a:r>
              <a:rPr lang="en-US" sz="1400" dirty="0"/>
              <a:t>’’ </a:t>
            </a:r>
            <a:r>
              <a:rPr lang="en-US" sz="1400" dirty="0" err="1"/>
              <a:t>motoarele</a:t>
            </a:r>
            <a:r>
              <a:rPr lang="en-US" sz="1400" dirty="0"/>
              <a:t>.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295558" y="1525744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ro-RO" dirty="0"/>
              <a:t>tilizarea Opririi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3" name="Picture 2" descr="Screen Shot 2014-11-04 at 1.16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1505616"/>
            <a:ext cx="8686800" cy="3054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1693" y="4671083"/>
            <a:ext cx="565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Nu funcționează bine</a:t>
            </a:r>
            <a:r>
              <a:rPr lang="en-US" dirty="0"/>
              <a:t>.  N</a:t>
            </a:r>
            <a:r>
              <a:rPr lang="ro-RO" dirty="0"/>
              <a:t>u este precisă</a:t>
            </a:r>
            <a:r>
              <a:rPr lang="en-US" dirty="0"/>
              <a:t>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0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Utilizarea opririi </a:t>
            </a:r>
            <a:r>
              <a:rPr lang="en-US" dirty="0"/>
              <a:t>&amp; Reset</a:t>
            </a:r>
            <a:r>
              <a:rPr lang="ro-RO" dirty="0"/>
              <a:t>area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5" name="Picture 4" descr="Screen Shot 2014-11-04 at 1.16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992898"/>
            <a:ext cx="8686801" cy="1817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1693" y="4671083"/>
            <a:ext cx="565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Mai precis</a:t>
            </a:r>
            <a:r>
              <a:rPr lang="en-US" dirty="0"/>
              <a:t>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5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/>
              <a:t>Această lecție de Mindstorms a fost realizată de </a:t>
            </a:r>
            <a:r>
              <a:rPr lang="en-US" sz="2000" dirty="0"/>
              <a:t>Sanjay </a:t>
            </a:r>
            <a:r>
              <a:rPr lang="en-US" sz="2000" dirty="0" err="1"/>
              <a:t>Seshan</a:t>
            </a:r>
            <a:r>
              <a:rPr lang="en-US" sz="2000" dirty="0"/>
              <a:t> </a:t>
            </a:r>
            <a:r>
              <a:rPr lang="ro-RO" sz="2000" dirty="0"/>
              <a:t>și</a:t>
            </a:r>
            <a:r>
              <a:rPr lang="en-US" sz="2000" dirty="0"/>
              <a:t> Arvind </a:t>
            </a:r>
            <a:r>
              <a:rPr lang="en-US" sz="2000" dirty="0" err="1"/>
              <a:t>Seshan</a:t>
            </a:r>
            <a:r>
              <a:rPr lang="ro-RO" sz="2000" dirty="0"/>
              <a:t>.</a:t>
            </a:r>
          </a:p>
          <a:p>
            <a:r>
              <a:rPr lang="ro-RO" sz="2000" dirty="0"/>
              <a:t>Mai multe lecții sunt disponibile pe ev3lessons.com</a:t>
            </a:r>
          </a:p>
          <a:p>
            <a:r>
              <a:rPr lang="ro-RO" sz="2000" dirty="0"/>
              <a:t>Această lecție a fost tradusă în limba română de echipa de robotică FTC – ROSOPHIA #21455 RO20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4" y="3357198"/>
            <a:ext cx="2495686" cy="879162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43344" y="4547229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55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</TotalTime>
  <Words>546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Retrospect</vt:lpstr>
      <vt:lpstr>intermediatev2</vt:lpstr>
      <vt:lpstr>INTERMEDIATE PROGRAMMING LESSON</vt:lpstr>
      <vt:lpstr>Obiectivele lecției</vt:lpstr>
      <vt:lpstr>Sursele problemelor</vt:lpstr>
      <vt:lpstr>Ajustarea atașamentelor pentru lansare</vt:lpstr>
      <vt:lpstr>Ajustarea motoarelor în zona de lansare</vt:lpstr>
      <vt:lpstr>Utilizarea Opririi</vt:lpstr>
      <vt:lpstr>Utilizarea opririi &amp; Resetarea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Lesson: Improving Robot Reliability in FLL</dc:title>
  <cp:lastModifiedBy>marinela buruiana</cp:lastModifiedBy>
  <cp:revision>38</cp:revision>
  <cp:lastPrinted>2015-11-14T04:34:43Z</cp:lastPrinted>
  <dcterms:created xsi:type="dcterms:W3CDTF">2014-11-14T02:10:18Z</dcterms:created>
  <dcterms:modified xsi:type="dcterms:W3CDTF">2023-09-06T07:58:06Z</dcterms:modified>
</cp:coreProperties>
</file>