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3" r:id="rId1"/>
    <p:sldMasterId id="2147483915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7" r:id="rId4"/>
    <p:sldId id="268" r:id="rId5"/>
    <p:sldId id="270" r:id="rId6"/>
    <p:sldId id="271" r:id="rId7"/>
    <p:sldId id="257" r:id="rId8"/>
    <p:sldId id="259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5" autoAdjust="0"/>
    <p:restoredTop sz="95148" autoAdjust="0"/>
  </p:normalViewPr>
  <p:slideViewPr>
    <p:cSldViewPr snapToGrid="0" snapToObjects="1">
      <p:cViewPr varScale="1">
        <p:scale>
          <a:sx n="124" d="100"/>
          <a:sy n="124" d="100"/>
        </p:scale>
        <p:origin x="8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035ED-5FA1-BD4D-ABFA-C98F4B1B9192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9BCF-5B03-4141-B74C-13303A03D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48F52-A887-2249-BA20-412622C1496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97D02-0BC0-544E-B6BC-7C447191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E97D02-0BC0-544E-B6BC-7C447191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2234-8EE9-4A06-A7F5-F174EF18FFF3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9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46A32-913C-4DA2-A3D8-AA068AE0835C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BFBC-ACD9-48D8-A1CC-82DF1DA8C764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2284-A491-45EA-884C-86E1F8483FC8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61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E8D3-8E56-4B7F-AE5F-46CBE23B0CFD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1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109B-C68A-413E-B164-04EF4E132973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14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6061-0D1F-4646-92B5-D1189CD4E313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71A5-125A-48A7-88F7-776E8738829B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204C-70DE-4498-BAD9-6EE9849ECCB3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31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5343-59C2-441A-8F75-A32C45CD794C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883D8BA-A56D-4E86-A983-E43D4CBC321A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9A7F-29D4-4E4A-A505-A54955CD304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5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2E3F-B884-4197-B05E-D8C7822B58D2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0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9BD6-CE24-4549-89E6-885479E10C75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6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D27D-97FE-4013-B7A6-0F24274A4F5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0A8A9-2788-4709-B075-6D1D88E46A7B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C2E7-E938-4490-9477-51E3DF765143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8526-1BBF-4C59-8699-64CB3D1B244F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D1CA-BF6F-4EF7-A28B-1C9AA5F82A96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D5E6-551E-45C1-9C7B-6DC611F3B08E}" type="datetime1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DAA819A-255F-4E66-BE66-F495098023DA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6C4-2293-4131-9766-AFEE72B723CA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DDA51C-0EF9-447B-8052-14A74C37BDDC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0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00EE58-8E07-47B4-B5C3-C40EF0E1C583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273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3" y="153700"/>
            <a:ext cx="3758459" cy="2001435"/>
          </a:xfrm>
        </p:spPr>
        <p:txBody>
          <a:bodyPr>
            <a:noAutofit/>
          </a:bodyPr>
          <a:lstStyle/>
          <a:p>
            <a:r>
              <a:rPr lang="en-US" dirty="0"/>
              <a:t>LECȚIE INTERMEDIARĂ DE PROGRAMARE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Butoanele</a:t>
            </a:r>
            <a:r>
              <a:rPr lang="en-US" dirty="0"/>
              <a:t> de pe brick CA SENSORI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1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Învăț</a:t>
            </a:r>
            <a:r>
              <a:rPr lang="ro-RO" sz="2400" dirty="0"/>
              <a:t>ăm</a:t>
            </a:r>
            <a:r>
              <a:rPr lang="en-US" sz="2400" dirty="0"/>
              <a:t> cum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folosi</a:t>
            </a:r>
            <a:r>
              <a:rPr lang="ro-RO" sz="2400" dirty="0"/>
              <a:t>m</a:t>
            </a:r>
            <a:r>
              <a:rPr lang="en-US" sz="2400" dirty="0"/>
              <a:t> </a:t>
            </a:r>
            <a:r>
              <a:rPr lang="en-US" sz="2400" dirty="0" err="1"/>
              <a:t>butoanele</a:t>
            </a:r>
            <a:r>
              <a:rPr lang="en-US" sz="2400" dirty="0"/>
              <a:t> de </a:t>
            </a:r>
            <a:r>
              <a:rPr lang="ro-RO" sz="2400" dirty="0"/>
              <a:t>pe </a:t>
            </a:r>
            <a:r>
              <a:rPr lang="en-US" sz="2400" dirty="0" err="1"/>
              <a:t>cărămid</a:t>
            </a:r>
            <a:r>
              <a:rPr lang="ro-RO" sz="2400" dirty="0"/>
              <a:t>ă</a:t>
            </a:r>
            <a:r>
              <a:rPr lang="en-US" sz="2400" dirty="0"/>
              <a:t> (brick) ca </a:t>
            </a:r>
            <a:r>
              <a:rPr lang="en-US" sz="2400" dirty="0" err="1"/>
              <a:t>senzori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Condiții</a:t>
            </a:r>
            <a:r>
              <a:rPr lang="en-US" sz="2400" dirty="0"/>
              <a:t> </a:t>
            </a:r>
            <a:r>
              <a:rPr lang="en-US" sz="2400" dirty="0" err="1"/>
              <a:t>prealabile</a:t>
            </a:r>
            <a:r>
              <a:rPr lang="en-US" sz="2400" dirty="0"/>
              <a:t>: </a:t>
            </a:r>
            <a:r>
              <a:rPr lang="en-US" sz="2400" dirty="0" err="1"/>
              <a:t>Blocuri</a:t>
            </a:r>
            <a:r>
              <a:rPr lang="en-US" sz="2400" dirty="0"/>
              <a:t> de </a:t>
            </a:r>
            <a:r>
              <a:rPr lang="en-US" sz="2400" dirty="0" err="1"/>
              <a:t>afișare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sunt </a:t>
            </a:r>
            <a:r>
              <a:rPr lang="en-US" dirty="0" err="1"/>
              <a:t>butoanele</a:t>
            </a:r>
            <a:r>
              <a:rPr lang="en-US" dirty="0"/>
              <a:t> Brick</a:t>
            </a:r>
            <a:r>
              <a:rPr lang="ro-RO" dirty="0"/>
              <a:t>-ului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5708469" cy="440681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Butoanele</a:t>
            </a:r>
            <a:r>
              <a:rPr lang="en-US" dirty="0"/>
              <a:t> Brick </a:t>
            </a:r>
            <a:r>
              <a:rPr lang="ro-RO" dirty="0"/>
              <a:t>–ului </a:t>
            </a:r>
            <a:r>
              <a:rPr lang="en-US" dirty="0"/>
              <a:t>(Brick buttons) sunt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cinci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 de pe Brick-</a:t>
            </a:r>
            <a:r>
              <a:rPr lang="en-US" dirty="0" err="1"/>
              <a:t>ul</a:t>
            </a:r>
            <a:r>
              <a:rPr lang="en-US" dirty="0"/>
              <a:t> EV3 (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butoanele</a:t>
            </a:r>
            <a:r>
              <a:rPr lang="en-US" dirty="0"/>
              <a:t> cu </a:t>
            </a:r>
            <a:r>
              <a:rPr lang="en-US" dirty="0" err="1"/>
              <a:t>excepția</a:t>
            </a:r>
            <a:r>
              <a:rPr lang="en-US" dirty="0"/>
              <a:t> </a:t>
            </a:r>
            <a:r>
              <a:rPr lang="en-US" dirty="0" err="1"/>
              <a:t>butonului</a:t>
            </a:r>
            <a:r>
              <a:rPr lang="en-US" dirty="0"/>
              <a:t> Back)</a:t>
            </a:r>
          </a:p>
          <a:p>
            <a:r>
              <a:rPr lang="en-US" dirty="0" err="1"/>
              <a:t>Acestea</a:t>
            </a:r>
            <a:r>
              <a:rPr lang="en-US" dirty="0"/>
              <a:t> pot fi </a:t>
            </a:r>
            <a:r>
              <a:rPr lang="en-US" dirty="0" err="1"/>
              <a:t>utilizate</a:t>
            </a:r>
            <a:r>
              <a:rPr lang="en-US" dirty="0"/>
              <a:t> ca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un </a:t>
            </a:r>
            <a:r>
              <a:rPr lang="en-US" dirty="0" err="1"/>
              <a:t>buton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vostru</a:t>
            </a:r>
            <a:r>
              <a:rPr lang="en-US" dirty="0"/>
              <a:t>.</a:t>
            </a:r>
          </a:p>
          <a:p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utilizați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urmări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butonul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eliberat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trecut</a:t>
            </a:r>
            <a:r>
              <a:rPr lang="en-US" dirty="0"/>
              <a:t> (ca Bumped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</a:t>
            </a:r>
            <a:r>
              <a:rPr lang="en-US" dirty="0" err="1"/>
              <a:t>tactil</a:t>
            </a:r>
            <a:r>
              <a:rPr lang="en-US" dirty="0"/>
              <a:t>).</a:t>
            </a:r>
          </a:p>
          <a:p>
            <a:r>
              <a:rPr lang="en-US" dirty="0" err="1"/>
              <a:t>Notă</a:t>
            </a:r>
            <a:r>
              <a:rPr lang="en-US" dirty="0"/>
              <a:t>: Nu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 sunt </a:t>
            </a:r>
            <a:r>
              <a:rPr lang="en-US" dirty="0" err="1"/>
              <a:t>apăsate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timp</a:t>
            </a:r>
            <a:endParaRPr lang="en-US" dirty="0"/>
          </a:p>
          <a:p>
            <a:r>
              <a:rPr lang="en-US" dirty="0" err="1"/>
              <a:t>Blocurile</a:t>
            </a:r>
            <a:r>
              <a:rPr lang="en-US" dirty="0"/>
              <a:t> de </a:t>
            </a:r>
            <a:r>
              <a:rPr lang="en-US" dirty="0" err="1"/>
              <a:t>așteptare</a:t>
            </a:r>
            <a:r>
              <a:rPr lang="en-US" dirty="0"/>
              <a:t>, </a:t>
            </a:r>
            <a:r>
              <a:rPr lang="en-US" dirty="0" err="1"/>
              <a:t>comutatoarele</a:t>
            </a:r>
            <a:r>
              <a:rPr lang="en-US" dirty="0"/>
              <a:t>, </a:t>
            </a:r>
            <a:r>
              <a:rPr lang="en-US" dirty="0" err="1"/>
              <a:t>buclele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butoanele</a:t>
            </a:r>
            <a:r>
              <a:rPr lang="en-US" dirty="0"/>
              <a:t> de </a:t>
            </a:r>
            <a:r>
              <a:rPr lang="en-US" dirty="0" err="1"/>
              <a:t>progr</a:t>
            </a:r>
            <a:r>
              <a:rPr lang="ro-RO" dirty="0"/>
              <a:t>a</a:t>
            </a:r>
            <a:r>
              <a:rPr lang="en-US" dirty="0"/>
              <a:t>mare de pe </a:t>
            </a:r>
            <a:r>
              <a:rPr lang="ro-RO" dirty="0"/>
              <a:t>cărămidă (</a:t>
            </a:r>
            <a:r>
              <a:rPr lang="en-US" dirty="0"/>
              <a:t>Brick Buttons Programming Blocks</a:t>
            </a:r>
            <a:r>
              <a:rPr lang="ro-RO" dirty="0"/>
              <a:t>)</a:t>
            </a:r>
            <a:r>
              <a:rPr lang="en-US" dirty="0"/>
              <a:t> </a:t>
            </a:r>
            <a:r>
              <a:rPr lang="en-US" dirty="0" err="1"/>
              <a:t>vă</a:t>
            </a:r>
            <a:r>
              <a:rPr lang="en-US" dirty="0"/>
              <a:t> permit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butoanele</a:t>
            </a:r>
            <a:r>
              <a:rPr lang="en-US" dirty="0"/>
              <a:t> d</a:t>
            </a:r>
            <a:r>
              <a:rPr lang="ro-RO" dirty="0"/>
              <a:t>e pe brick</a:t>
            </a:r>
            <a:r>
              <a:rPr lang="en-US" dirty="0"/>
              <a:t> ca </a:t>
            </a:r>
            <a:r>
              <a:rPr lang="en-US" dirty="0" err="1"/>
              <a:t>senzori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2"/>
          <a:stretch/>
        </p:blipFill>
        <p:spPr>
          <a:xfrm>
            <a:off x="6381742" y="1505616"/>
            <a:ext cx="2243966" cy="40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916126" cy="874055"/>
          </a:xfrm>
        </p:spPr>
        <p:txBody>
          <a:bodyPr>
            <a:noAutofit/>
          </a:bodyPr>
          <a:lstStyle/>
          <a:p>
            <a:r>
              <a:rPr lang="it-IT" sz="3600" dirty="0"/>
              <a:t>Provocarea 1: Apăsarea butoanelor </a:t>
            </a:r>
            <a:r>
              <a:rPr lang="en-US" sz="3600" dirty="0"/>
              <a:t>&amp;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PROVOCARE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Programează-ți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robotul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se </a:t>
            </a:r>
            <a:r>
              <a:rPr lang="en-US" dirty="0" err="1">
                <a:solidFill>
                  <a:schemeClr val="tx1"/>
                </a:solidFill>
              </a:rPr>
              <a:t>deplaseze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înainte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până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când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apăsat</a:t>
            </a:r>
            <a:r>
              <a:rPr lang="en-US" dirty="0">
                <a:solidFill>
                  <a:schemeClr val="tx1"/>
                </a:solidFill>
              </a:rPr>
              <a:t> un </a:t>
            </a:r>
            <a:r>
              <a:rPr lang="en-US" dirty="0" err="1">
                <a:solidFill>
                  <a:schemeClr val="tx1"/>
                </a:solidFill>
              </a:rPr>
              <a:t>buton</a:t>
            </a:r>
            <a:r>
              <a:rPr lang="en-US" dirty="0">
                <a:solidFill>
                  <a:schemeClr val="tx1"/>
                </a:solidFill>
              </a:rPr>
              <a:t>. La </a:t>
            </a:r>
            <a:r>
              <a:rPr lang="en-US" dirty="0" err="1">
                <a:solidFill>
                  <a:schemeClr val="tx1"/>
                </a:solidFill>
              </a:rPr>
              <a:t>fel</a:t>
            </a:r>
            <a:r>
              <a:rPr lang="en-US" dirty="0">
                <a:solidFill>
                  <a:schemeClr val="tx1"/>
                </a:solidFill>
              </a:rPr>
              <a:t> ca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lecțiile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începători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o-RO" dirty="0">
                <a:solidFill>
                  <a:schemeClr val="tx1"/>
                </a:solidFill>
              </a:rPr>
              <a:t>la </a:t>
            </a:r>
            <a:r>
              <a:rPr lang="en-US" dirty="0">
                <a:solidFill>
                  <a:schemeClr val="tx1"/>
                </a:solidFill>
              </a:rPr>
              <a:t>care a</a:t>
            </a:r>
            <a:r>
              <a:rPr lang="ro-RO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folosit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senzori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veți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folosi</a:t>
            </a:r>
            <a:r>
              <a:rPr lang="en-US" dirty="0">
                <a:solidFill>
                  <a:schemeClr val="tx1"/>
                </a:solidFill>
              </a:rPr>
              <a:t> un bloc Wait For (</a:t>
            </a:r>
            <a:r>
              <a:rPr lang="en-US" dirty="0" err="1">
                <a:solidFill>
                  <a:schemeClr val="tx1"/>
                </a:solidFill>
              </a:rPr>
              <a:t>Așteaptă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pentru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finaliza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această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provocare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 </a:t>
            </a:r>
            <a:r>
              <a:rPr lang="en-US" dirty="0" err="1">
                <a:solidFill>
                  <a:schemeClr val="tx1"/>
                </a:solidFill>
              </a:rPr>
              <a:t>bună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utilizare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unui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astfel</a:t>
            </a:r>
            <a:r>
              <a:rPr lang="en-US" dirty="0">
                <a:solidFill>
                  <a:schemeClr val="tx1"/>
                </a:solidFill>
              </a:rPr>
              <a:t> de program </a:t>
            </a:r>
            <a:r>
              <a:rPr lang="en-US" dirty="0" err="1">
                <a:solidFill>
                  <a:schemeClr val="tx1"/>
                </a:solidFill>
              </a:rPr>
              <a:t>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putea</a:t>
            </a:r>
            <a:r>
              <a:rPr lang="en-US" dirty="0">
                <a:solidFill>
                  <a:schemeClr val="tx1"/>
                </a:solidFill>
              </a:rPr>
              <a:t> fi </a:t>
            </a:r>
            <a:r>
              <a:rPr lang="ro-RO" dirty="0">
                <a:solidFill>
                  <a:schemeClr val="tx1"/>
                </a:solidFill>
              </a:rPr>
              <a:t>să </a:t>
            </a:r>
            <a:r>
              <a:rPr lang="en-US" dirty="0" err="1">
                <a:solidFill>
                  <a:schemeClr val="tx1"/>
                </a:solidFill>
              </a:rPr>
              <a:t>vă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ajut</a:t>
            </a:r>
            <a:r>
              <a:rPr lang="ro-RO">
                <a:solidFill>
                  <a:schemeClr val="tx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la </a:t>
            </a:r>
            <a:r>
              <a:rPr lang="en-US" dirty="0" err="1">
                <a:solidFill>
                  <a:schemeClr val="tx1"/>
                </a:solidFill>
              </a:rPr>
              <a:t>depanare</a:t>
            </a:r>
            <a:r>
              <a:rPr lang="ro-RO" dirty="0">
                <a:solidFill>
                  <a:schemeClr val="tx1"/>
                </a:solidFill>
              </a:rPr>
              <a:t> (debugging)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Adăugarea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unui</a:t>
            </a:r>
            <a:r>
              <a:rPr lang="en-US" dirty="0">
                <a:solidFill>
                  <a:schemeClr val="tx1"/>
                </a:solidFill>
              </a:rPr>
              <a:t> Wait For Button Press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codul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dumneavoastră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ajută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rulați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părți</a:t>
            </a:r>
            <a:r>
              <a:rPr lang="en-US" dirty="0">
                <a:solidFill>
                  <a:schemeClr val="tx1"/>
                </a:solidFill>
              </a:rPr>
              <a:t> din cod </a:t>
            </a:r>
            <a:r>
              <a:rPr lang="en-US" dirty="0" err="1">
                <a:solidFill>
                  <a:schemeClr val="tx1"/>
                </a:solidFill>
              </a:rPr>
              <a:t>și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verificați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dacă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există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erori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PASUL 1: </a:t>
            </a:r>
            <a:r>
              <a:rPr lang="en-US" dirty="0" err="1">
                <a:solidFill>
                  <a:schemeClr val="tx1"/>
                </a:solidFill>
              </a:rPr>
              <a:t>Porniți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motorul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blocul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deplasare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direcției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deplasare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PASUL 2: </a:t>
            </a:r>
            <a:r>
              <a:rPr lang="en-US" dirty="0" err="1">
                <a:solidFill>
                  <a:schemeClr val="tx1"/>
                </a:solidFill>
              </a:rPr>
              <a:t>Adăugați</a:t>
            </a:r>
            <a:r>
              <a:rPr lang="en-US" dirty="0">
                <a:solidFill>
                  <a:schemeClr val="tx1"/>
                </a:solidFill>
              </a:rPr>
              <a:t> un Wait For Button Press (</a:t>
            </a:r>
            <a:r>
              <a:rPr lang="en-US" dirty="0" err="1">
                <a:solidFill>
                  <a:schemeClr val="tx1"/>
                </a:solidFill>
              </a:rPr>
              <a:t>butonul</a:t>
            </a:r>
            <a:r>
              <a:rPr lang="en-US" dirty="0">
                <a:solidFill>
                  <a:schemeClr val="tx1"/>
                </a:solidFill>
              </a:rPr>
              <a:t> din </a:t>
            </a:r>
            <a:r>
              <a:rPr lang="en-US" dirty="0" err="1">
                <a:solidFill>
                  <a:schemeClr val="tx1"/>
                </a:solidFill>
              </a:rPr>
              <a:t>mijloc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PASUL 3: </a:t>
            </a:r>
            <a:r>
              <a:rPr lang="en-US" dirty="0" err="1">
                <a:solidFill>
                  <a:schemeClr val="tx1"/>
                </a:solidFill>
              </a:rPr>
              <a:t>Opriți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motoarele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după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butonul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apăsat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41274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ro-RO" dirty="0"/>
              <a:t>a provocării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2" y="2071437"/>
            <a:ext cx="6536320" cy="26347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36DE35-B7F0-C590-D14C-D74AF4AB80AF}"/>
              </a:ext>
            </a:extLst>
          </p:cNvPr>
          <p:cNvSpPr/>
          <p:nvPr/>
        </p:nvSpPr>
        <p:spPr>
          <a:xfrm>
            <a:off x="2219325" y="3629025"/>
            <a:ext cx="1266825" cy="94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FD617-91DE-4CBF-6D6D-9AD95B9CBE48}"/>
              </a:ext>
            </a:extLst>
          </p:cNvPr>
          <p:cNvSpPr txBox="1"/>
          <p:nvPr/>
        </p:nvSpPr>
        <p:spPr>
          <a:xfrm>
            <a:off x="2321726" y="3683850"/>
            <a:ext cx="119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Pasul 1</a:t>
            </a:r>
            <a:r>
              <a:rPr lang="en-US" sz="1600" dirty="0"/>
              <a:t>:</a:t>
            </a:r>
            <a:r>
              <a:rPr lang="ro-RO" sz="1600" dirty="0"/>
              <a:t> Porniți motorul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F986B-A597-9629-6C35-AF8192E2705C}"/>
              </a:ext>
            </a:extLst>
          </p:cNvPr>
          <p:cNvSpPr/>
          <p:nvPr/>
        </p:nvSpPr>
        <p:spPr>
          <a:xfrm>
            <a:off x="3877385" y="3627860"/>
            <a:ext cx="2009065" cy="94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0B715-0C38-04EC-95AB-D4866ECB0BF6}"/>
              </a:ext>
            </a:extLst>
          </p:cNvPr>
          <p:cNvSpPr txBox="1"/>
          <p:nvPr/>
        </p:nvSpPr>
        <p:spPr>
          <a:xfrm>
            <a:off x="3846421" y="3591515"/>
            <a:ext cx="1890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500" dirty="0"/>
              <a:t>Pasul 2</a:t>
            </a:r>
            <a:r>
              <a:rPr lang="en-US" sz="1500" dirty="0"/>
              <a:t>: </a:t>
            </a:r>
            <a:r>
              <a:rPr lang="ro-RO" sz="1500" dirty="0"/>
              <a:t>Așteaptă ca butonul din mijlocul brick-ului să fie apăsat</a:t>
            </a:r>
            <a:endParaRPr lang="en-US" sz="1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53CA9-44B3-F124-8C6B-DA44B0D3DC69}"/>
              </a:ext>
            </a:extLst>
          </p:cNvPr>
          <p:cNvSpPr/>
          <p:nvPr/>
        </p:nvSpPr>
        <p:spPr>
          <a:xfrm>
            <a:off x="6032797" y="3629025"/>
            <a:ext cx="1542328" cy="942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3A14D-7B8E-7177-0BE7-02EB8C6F7D91}"/>
              </a:ext>
            </a:extLst>
          </p:cNvPr>
          <p:cNvSpPr txBox="1"/>
          <p:nvPr/>
        </p:nvSpPr>
        <p:spPr>
          <a:xfrm>
            <a:off x="6032797" y="3591515"/>
            <a:ext cx="1542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Pasul 3: </a:t>
            </a:r>
            <a:r>
              <a:rPr lang="ro-RO" sz="1500" dirty="0"/>
              <a:t>Oprește motoarele după ce butonul a fost apăsat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0473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Provocarea 2: Meniu cu butoane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874" y="1455259"/>
            <a:ext cx="8596811" cy="1338168"/>
          </a:xfrm>
        </p:spPr>
        <p:txBody>
          <a:bodyPr/>
          <a:lstStyle/>
          <a:p>
            <a:r>
              <a:rPr lang="en-US" dirty="0" err="1"/>
              <a:t>Creați</a:t>
            </a:r>
            <a:r>
              <a:rPr lang="en-US" dirty="0"/>
              <a:t> un </a:t>
            </a:r>
            <a:r>
              <a:rPr lang="en-US" dirty="0" err="1"/>
              <a:t>meniu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butoanele</a:t>
            </a:r>
            <a:r>
              <a:rPr lang="en-US" dirty="0"/>
              <a:t> de </a:t>
            </a:r>
            <a:r>
              <a:rPr lang="ro-RO" dirty="0"/>
              <a:t>pe Brick </a:t>
            </a:r>
            <a:r>
              <a:rPr lang="en-US" dirty="0"/>
              <a:t>care </a:t>
            </a:r>
            <a:r>
              <a:rPr lang="en-US" dirty="0" err="1"/>
              <a:t>efectuează</a:t>
            </a:r>
            <a:r>
              <a:rPr lang="en-US" dirty="0"/>
              <a:t> o </a:t>
            </a:r>
            <a:r>
              <a:rPr lang="en-US" dirty="0" err="1"/>
              <a:t>acțiune</a:t>
            </a:r>
            <a:r>
              <a:rPr lang="en-US" dirty="0"/>
              <a:t> </a:t>
            </a:r>
            <a:r>
              <a:rPr lang="en-US" dirty="0" err="1"/>
              <a:t>diferită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butonul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. </a:t>
            </a:r>
            <a:r>
              <a:rPr lang="en-US" dirty="0" err="1"/>
              <a:t>Acțiunile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programate</a:t>
            </a:r>
            <a:r>
              <a:rPr lang="en-US" dirty="0"/>
              <a:t> sunt: </a:t>
            </a:r>
            <a:r>
              <a:rPr lang="en-US" dirty="0" err="1"/>
              <a:t>înainte</a:t>
            </a:r>
            <a:r>
              <a:rPr lang="en-US" dirty="0"/>
              <a:t>, </a:t>
            </a:r>
            <a:r>
              <a:rPr lang="en-US" dirty="0" err="1"/>
              <a:t>înapoi</a:t>
            </a:r>
            <a:r>
              <a:rPr lang="en-US" dirty="0"/>
              <a:t>, </a:t>
            </a:r>
            <a:r>
              <a:rPr lang="en-US" dirty="0" err="1"/>
              <a:t>stânga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7874" y="239393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PASUL 1: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blocuri</a:t>
            </a:r>
            <a:r>
              <a:rPr lang="en-US" dirty="0"/>
              <a:t> de </a:t>
            </a:r>
            <a:r>
              <a:rPr lang="en-US" dirty="0" err="1"/>
              <a:t>afișare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afișa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4 </a:t>
            </a:r>
            <a:r>
              <a:rPr lang="en-US" dirty="0" err="1"/>
              <a:t>acțiuni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încât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arate</a:t>
            </a:r>
            <a:r>
              <a:rPr lang="en-US" dirty="0"/>
              <a:t> ca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din </a:t>
            </a:r>
            <a:r>
              <a:rPr lang="en-US" dirty="0" err="1"/>
              <a:t>dreapta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PASUL 2: </a:t>
            </a:r>
            <a:r>
              <a:rPr lang="en-US" dirty="0" err="1"/>
              <a:t>Adăugați</a:t>
            </a:r>
            <a:r>
              <a:rPr lang="en-US" dirty="0"/>
              <a:t> un </a:t>
            </a:r>
            <a:r>
              <a:rPr lang="en-US" dirty="0" err="1"/>
              <a:t>buton</a:t>
            </a:r>
            <a:r>
              <a:rPr lang="en-US" dirty="0"/>
              <a:t> de </a:t>
            </a:r>
            <a:r>
              <a:rPr lang="en-US" dirty="0" err="1"/>
              <a:t>așteptare</a:t>
            </a:r>
            <a:r>
              <a:rPr lang="en-US" dirty="0"/>
              <a:t> a </a:t>
            </a:r>
            <a:r>
              <a:rPr lang="en-US" dirty="0" err="1"/>
              <a:t>apăsării</a:t>
            </a:r>
            <a:r>
              <a:rPr lang="en-US" dirty="0"/>
              <a:t> </a:t>
            </a:r>
            <a:r>
              <a:rPr lang="en-US" dirty="0" err="1"/>
              <a:t>butonului</a:t>
            </a:r>
            <a:r>
              <a:rPr lang="en-US" dirty="0"/>
              <a:t> Wait For</a:t>
            </a:r>
          </a:p>
          <a:p>
            <a:endParaRPr lang="en-US" dirty="0"/>
          </a:p>
          <a:p>
            <a:r>
              <a:rPr lang="en-US" dirty="0"/>
              <a:t>PASUL 3: </a:t>
            </a:r>
            <a:r>
              <a:rPr lang="en-US" dirty="0" err="1"/>
              <a:t>Adăugați</a:t>
            </a:r>
            <a:r>
              <a:rPr lang="en-US" dirty="0"/>
              <a:t> un </a:t>
            </a:r>
            <a:r>
              <a:rPr lang="ro-RO" dirty="0"/>
              <a:t>b</a:t>
            </a:r>
            <a:r>
              <a:rPr lang="en-US" dirty="0"/>
              <a:t>loc de </a:t>
            </a:r>
            <a:r>
              <a:rPr lang="en-US" dirty="0" err="1"/>
              <a:t>comutare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apăsat</a:t>
            </a:r>
            <a:r>
              <a:rPr lang="en-US" dirty="0"/>
              <a:t>, </a:t>
            </a:r>
            <a:r>
              <a:rPr lang="en-US" dirty="0" err="1"/>
              <a:t>rulați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acțiuni</a:t>
            </a:r>
            <a:r>
              <a:rPr lang="en-US" dirty="0"/>
              <a:t> - </a:t>
            </a:r>
            <a:r>
              <a:rPr lang="en-US" dirty="0" err="1"/>
              <a:t>stânga</a:t>
            </a:r>
            <a:r>
              <a:rPr lang="en-US" dirty="0"/>
              <a:t>, </a:t>
            </a:r>
            <a:r>
              <a:rPr lang="en-US" dirty="0" err="1"/>
              <a:t>dreapta</a:t>
            </a:r>
            <a:r>
              <a:rPr lang="en-US" dirty="0"/>
              <a:t>, </a:t>
            </a:r>
            <a:r>
              <a:rPr lang="en-US" dirty="0" err="1"/>
              <a:t>înainte</a:t>
            </a:r>
            <a:r>
              <a:rPr lang="en-US" dirty="0"/>
              <a:t>, </a:t>
            </a:r>
            <a:r>
              <a:rPr lang="en-US" dirty="0" err="1"/>
              <a:t>înapoi</a:t>
            </a:r>
            <a:endParaRPr lang="en-US" dirty="0"/>
          </a:p>
          <a:p>
            <a:endParaRPr lang="en-US" dirty="0"/>
          </a:p>
          <a:p>
            <a:r>
              <a:rPr lang="en-US" dirty="0"/>
              <a:t>PASUL 4: </a:t>
            </a:r>
            <a:r>
              <a:rPr lang="en-US" dirty="0" err="1"/>
              <a:t>Plasați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blocurile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buclă</a:t>
            </a:r>
            <a:r>
              <a:rPr lang="en-US" dirty="0"/>
              <a:t> care </a:t>
            </a:r>
            <a:r>
              <a:rPr lang="en-US" dirty="0" err="1"/>
              <a:t>rulează</a:t>
            </a:r>
            <a:r>
              <a:rPr lang="en-US" dirty="0"/>
              <a:t> la </a:t>
            </a:r>
            <a:r>
              <a:rPr lang="en-US" dirty="0" err="1"/>
              <a:t>nesfârșit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42" y="2563706"/>
            <a:ext cx="3513101" cy="19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ro-RO" dirty="0"/>
              <a:t>a provocării 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" y="2056844"/>
            <a:ext cx="8801961" cy="31059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7371" y="5162787"/>
            <a:ext cx="815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Rețineți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,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acțiunea</a:t>
            </a:r>
            <a:r>
              <a:rPr lang="en-US" dirty="0"/>
              <a:t> din </a:t>
            </a:r>
            <a:r>
              <a:rPr lang="en-US" dirty="0" err="1"/>
              <a:t>blocul</a:t>
            </a:r>
            <a:r>
              <a:rPr lang="en-US" dirty="0"/>
              <a:t> de </a:t>
            </a:r>
            <a:r>
              <a:rPr lang="en-US" dirty="0" err="1"/>
              <a:t>comutare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(cum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adăugarea</a:t>
            </a:r>
            <a:r>
              <a:rPr lang="en-US" dirty="0"/>
              <a:t> la o </a:t>
            </a:r>
            <a:r>
              <a:rPr lang="en-US" dirty="0" err="1"/>
              <a:t>variabilă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afișarea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), </a:t>
            </a:r>
            <a:r>
              <a:rPr lang="en-US" dirty="0" err="1"/>
              <a:t>bucla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acțiunea</a:t>
            </a:r>
            <a:r>
              <a:rPr lang="en-US" dirty="0"/>
              <a:t> </a:t>
            </a:r>
            <a:r>
              <a:rPr lang="en-US" dirty="0" err="1"/>
              <a:t>selectată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executate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EE5F40-7C61-AB07-F47A-763542CA5CAC}"/>
              </a:ext>
            </a:extLst>
          </p:cNvPr>
          <p:cNvSpPr/>
          <p:nvPr/>
        </p:nvSpPr>
        <p:spPr>
          <a:xfrm>
            <a:off x="940594" y="4259782"/>
            <a:ext cx="1097755" cy="380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BA77A-74A2-E5F0-9B69-D1CC1A59D830}"/>
              </a:ext>
            </a:extLst>
          </p:cNvPr>
          <p:cNvSpPr txBox="1"/>
          <p:nvPr/>
        </p:nvSpPr>
        <p:spPr>
          <a:xfrm>
            <a:off x="858044" y="4189413"/>
            <a:ext cx="1180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Folosim</a:t>
            </a:r>
            <a:r>
              <a:rPr lang="en-US" sz="600" dirty="0"/>
              <a:t> </a:t>
            </a:r>
            <a:r>
              <a:rPr lang="en-US" sz="600" dirty="0" err="1"/>
              <a:t>modul</a:t>
            </a:r>
            <a:r>
              <a:rPr lang="en-US" sz="600" dirty="0"/>
              <a:t> </a:t>
            </a:r>
            <a:r>
              <a:rPr lang="en-US" sz="600" dirty="0" err="1"/>
              <a:t>clar</a:t>
            </a:r>
            <a:r>
              <a:rPr lang="en-US" sz="600" dirty="0"/>
              <a:t> </a:t>
            </a:r>
            <a:r>
              <a:rPr lang="en-US" sz="600" dirty="0" err="1"/>
              <a:t>doar</a:t>
            </a:r>
            <a:r>
              <a:rPr lang="en-US" sz="600" dirty="0"/>
              <a:t> pe </a:t>
            </a:r>
            <a:r>
              <a:rPr lang="en-US" sz="600" dirty="0" err="1"/>
              <a:t>acest</a:t>
            </a:r>
            <a:r>
              <a:rPr lang="en-US" sz="600" dirty="0"/>
              <a:t> bloc </a:t>
            </a:r>
            <a:r>
              <a:rPr lang="en-US" sz="600" dirty="0" err="1"/>
              <a:t>pentru</a:t>
            </a:r>
            <a:r>
              <a:rPr lang="en-US" sz="600" dirty="0"/>
              <a:t> </a:t>
            </a:r>
            <a:r>
              <a:rPr lang="en-US" sz="600" dirty="0" err="1"/>
              <a:t>că</a:t>
            </a:r>
            <a:r>
              <a:rPr lang="en-US" sz="600" dirty="0"/>
              <a:t> </a:t>
            </a:r>
            <a:r>
              <a:rPr lang="en-US" sz="600" dirty="0" err="1"/>
              <a:t>dorim</a:t>
            </a:r>
            <a:r>
              <a:rPr lang="en-US" sz="600" dirty="0"/>
              <a:t> </a:t>
            </a:r>
            <a:r>
              <a:rPr lang="en-US" sz="600" dirty="0" err="1"/>
              <a:t>să</a:t>
            </a:r>
            <a:r>
              <a:rPr lang="en-US" sz="600" dirty="0"/>
              <a:t> </a:t>
            </a:r>
            <a:r>
              <a:rPr lang="en-US" sz="600" dirty="0" err="1"/>
              <a:t>să</a:t>
            </a:r>
            <a:r>
              <a:rPr lang="en-US" sz="600" dirty="0"/>
              <a:t> </a:t>
            </a:r>
            <a:r>
              <a:rPr lang="en-US" sz="600" dirty="0" err="1"/>
              <a:t>eliminăm</a:t>
            </a:r>
            <a:r>
              <a:rPr lang="en-US" sz="600" dirty="0"/>
              <a:t> </a:t>
            </a:r>
            <a:r>
              <a:rPr lang="en-US" sz="600" dirty="0" err="1"/>
              <a:t>textul</a:t>
            </a:r>
            <a:r>
              <a:rPr lang="en-US" sz="600" dirty="0"/>
              <a:t> </a:t>
            </a:r>
            <a:r>
              <a:rPr lang="en-US" sz="600" dirty="0" err="1"/>
              <a:t>nedorit</a:t>
            </a:r>
            <a:r>
              <a:rPr lang="en-US" sz="600" dirty="0"/>
              <a:t> </a:t>
            </a:r>
            <a:r>
              <a:rPr lang="en-US" sz="600" dirty="0" err="1"/>
              <a:t>fără</a:t>
            </a:r>
            <a:r>
              <a:rPr lang="en-US" sz="600" dirty="0"/>
              <a:t> </a:t>
            </a:r>
            <a:r>
              <a:rPr lang="en-US" sz="600" dirty="0" err="1"/>
              <a:t>eliminarea</a:t>
            </a:r>
            <a:r>
              <a:rPr lang="en-US" sz="600" dirty="0"/>
              <a:t> </a:t>
            </a:r>
            <a:r>
              <a:rPr lang="en-US" sz="600" dirty="0" err="1"/>
              <a:t>acestui</a:t>
            </a:r>
            <a:r>
              <a:rPr lang="en-US" sz="600" dirty="0"/>
              <a:t> text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B8D0DF-8011-922A-DF11-4E3953374B17}"/>
              </a:ext>
            </a:extLst>
          </p:cNvPr>
          <p:cNvSpPr/>
          <p:nvPr/>
        </p:nvSpPr>
        <p:spPr>
          <a:xfrm>
            <a:off x="7107542" y="2519583"/>
            <a:ext cx="1195877" cy="706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1A6F8B-EA95-01EB-D096-4018887CF631}"/>
              </a:ext>
            </a:extLst>
          </p:cNvPr>
          <p:cNvSpPr/>
          <p:nvPr/>
        </p:nvSpPr>
        <p:spPr>
          <a:xfrm>
            <a:off x="1295717" y="2742129"/>
            <a:ext cx="1811655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135B8-36D9-CB95-E96E-D2B85877A2D1}"/>
              </a:ext>
            </a:extLst>
          </p:cNvPr>
          <p:cNvSpPr txBox="1"/>
          <p:nvPr/>
        </p:nvSpPr>
        <p:spPr>
          <a:xfrm>
            <a:off x="1234201" y="2724880"/>
            <a:ext cx="1873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dirty="0"/>
              <a:t>Scopul acestui program este de a crea un meniu simplu care efectuează diferite acțiuni în funcție de butonul apăsat </a:t>
            </a:r>
            <a:endParaRPr lang="en-US" sz="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F36873-D850-3055-DBF4-D122DA4A9A47}"/>
              </a:ext>
            </a:extLst>
          </p:cNvPr>
          <p:cNvSpPr/>
          <p:nvPr/>
        </p:nvSpPr>
        <p:spPr>
          <a:xfrm>
            <a:off x="5726899" y="3329784"/>
            <a:ext cx="814396" cy="3358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857E8-85EF-C0FA-117C-02F7C5F674B0}"/>
              </a:ext>
            </a:extLst>
          </p:cNvPr>
          <p:cNvSpPr txBox="1"/>
          <p:nvPr/>
        </p:nvSpPr>
        <p:spPr>
          <a:xfrm>
            <a:off x="5670323" y="3289970"/>
            <a:ext cx="8709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dirty="0"/>
              <a:t>Pasul 2</a:t>
            </a:r>
            <a:r>
              <a:rPr lang="en-US" sz="700" dirty="0"/>
              <a:t>: </a:t>
            </a:r>
            <a:r>
              <a:rPr lang="ro-RO" sz="700" dirty="0"/>
              <a:t>Așteaptă ca utilizatorul să apese un buton</a:t>
            </a:r>
            <a:endParaRPr lang="en-US" sz="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493C8-D501-8E7C-397C-1AD235FE5BBE}"/>
              </a:ext>
            </a:extLst>
          </p:cNvPr>
          <p:cNvSpPr/>
          <p:nvPr/>
        </p:nvSpPr>
        <p:spPr>
          <a:xfrm>
            <a:off x="812157" y="3340703"/>
            <a:ext cx="4588518" cy="257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8ED4FF-F448-4CE6-65E4-EEA949875732}"/>
              </a:ext>
            </a:extLst>
          </p:cNvPr>
          <p:cNvSpPr txBox="1"/>
          <p:nvPr/>
        </p:nvSpPr>
        <p:spPr>
          <a:xfrm>
            <a:off x="7016749" y="2488999"/>
            <a:ext cx="1286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PASUL 3: Pe </a:t>
            </a:r>
            <a:r>
              <a:rPr lang="en-US" sz="600" dirty="0" err="1"/>
              <a:t>baza</a:t>
            </a:r>
            <a:r>
              <a:rPr lang="en-US" sz="600" dirty="0"/>
              <a:t> </a:t>
            </a:r>
            <a:r>
              <a:rPr lang="en-US" sz="600" dirty="0" err="1"/>
              <a:t>butonului</a:t>
            </a:r>
            <a:r>
              <a:rPr lang="ro-RO" sz="600" dirty="0"/>
              <a:t> </a:t>
            </a:r>
            <a:r>
              <a:rPr lang="en-US" sz="600" dirty="0"/>
              <a:t>se </a:t>
            </a:r>
            <a:r>
              <a:rPr lang="en-US" sz="600" dirty="0" err="1"/>
              <a:t>execută</a:t>
            </a:r>
            <a:r>
              <a:rPr lang="en-US" sz="600" dirty="0"/>
              <a:t> </a:t>
            </a:r>
            <a:r>
              <a:rPr lang="en-US" sz="600" dirty="0" err="1"/>
              <a:t>codul</a:t>
            </a:r>
            <a:r>
              <a:rPr lang="en-US" sz="600" dirty="0"/>
              <a:t> </a:t>
            </a:r>
            <a:r>
              <a:rPr lang="en-US" sz="600" dirty="0" err="1"/>
              <a:t>pentru</a:t>
            </a:r>
            <a:r>
              <a:rPr lang="ro-RO" sz="600" dirty="0"/>
              <a:t> </a:t>
            </a:r>
            <a:r>
              <a:rPr lang="en-US" sz="600" dirty="0" err="1"/>
              <a:t>acțiunea</a:t>
            </a:r>
            <a:r>
              <a:rPr lang="en-US" sz="600" dirty="0"/>
              <a:t> </a:t>
            </a:r>
            <a:r>
              <a:rPr lang="en-US" sz="600" dirty="0" err="1"/>
              <a:t>corespunzătoare</a:t>
            </a:r>
            <a:endParaRPr lang="ro-RO" sz="600" dirty="0"/>
          </a:p>
          <a:p>
            <a:endParaRPr lang="ro-RO" sz="600" dirty="0"/>
          </a:p>
          <a:p>
            <a:r>
              <a:rPr lang="en-US" sz="600" dirty="0"/>
              <a:t>Sus = </a:t>
            </a:r>
            <a:r>
              <a:rPr lang="en-US" sz="600" dirty="0" err="1"/>
              <a:t>Mergi</a:t>
            </a:r>
            <a:r>
              <a:rPr lang="en-US" sz="600" dirty="0"/>
              <a:t> </a:t>
            </a:r>
            <a:r>
              <a:rPr lang="en-US" sz="600" dirty="0" err="1"/>
              <a:t>înainteStânga</a:t>
            </a:r>
            <a:r>
              <a:rPr lang="en-US" sz="600" dirty="0"/>
              <a:t> = </a:t>
            </a:r>
            <a:r>
              <a:rPr lang="en-US" sz="600" dirty="0" err="1"/>
              <a:t>Întoarce</a:t>
            </a:r>
            <a:r>
              <a:rPr lang="en-US" sz="600" dirty="0"/>
              <a:t> la </a:t>
            </a:r>
            <a:r>
              <a:rPr lang="en-US" sz="600" dirty="0" err="1"/>
              <a:t>stângaDreapta</a:t>
            </a:r>
            <a:r>
              <a:rPr lang="en-US" sz="600" dirty="0"/>
              <a:t> = </a:t>
            </a:r>
            <a:r>
              <a:rPr lang="en-US" sz="600" dirty="0" err="1"/>
              <a:t>Întoarce</a:t>
            </a:r>
            <a:r>
              <a:rPr lang="en-US" sz="600" dirty="0"/>
              <a:t> la </a:t>
            </a:r>
            <a:r>
              <a:rPr lang="en-US" sz="600" dirty="0" err="1"/>
              <a:t>dreaptaJos</a:t>
            </a:r>
            <a:r>
              <a:rPr lang="en-US" sz="600" dirty="0"/>
              <a:t> = </a:t>
            </a:r>
            <a:r>
              <a:rPr lang="en-US" sz="600" dirty="0" err="1"/>
              <a:t>Mergi</a:t>
            </a:r>
            <a:r>
              <a:rPr lang="en-US" sz="600" dirty="0"/>
              <a:t> </a:t>
            </a:r>
            <a:r>
              <a:rPr lang="en-US" sz="600" dirty="0" err="1"/>
              <a:t>înapoi</a:t>
            </a:r>
            <a:endParaRPr 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BAB93-DFF3-0259-BFC4-650963D4A489}"/>
              </a:ext>
            </a:extLst>
          </p:cNvPr>
          <p:cNvSpPr txBox="1"/>
          <p:nvPr/>
        </p:nvSpPr>
        <p:spPr>
          <a:xfrm>
            <a:off x="812157" y="3319996"/>
            <a:ext cx="44759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dirty="0"/>
              <a:t>Pasul 1</a:t>
            </a:r>
            <a:r>
              <a:rPr lang="en-US" sz="1050" dirty="0"/>
              <a:t>: </a:t>
            </a:r>
            <a:r>
              <a:rPr lang="ro-RO" sz="1050" dirty="0"/>
              <a:t>Afișează acțiunile pe ecran ca utilizatorul să știe ce acțiuni să facă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1150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78845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Această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lucrare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licențiată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sub</a:t>
            </a:r>
            <a:r>
              <a:rPr kumimoji="0" lang="ro-RO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76732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814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733</Words>
  <Application>Microsoft Office PowerPoint</Application>
  <PresentationFormat>On-screen Show (4:3)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Retrospect</vt:lpstr>
      <vt:lpstr>intermediatev2</vt:lpstr>
      <vt:lpstr>LECȚIE INTERMEDIARĂ DE PROGRAMARE</vt:lpstr>
      <vt:lpstr>Obiectivele lecției</vt:lpstr>
      <vt:lpstr>Ce sunt butoanele Brick-ului?</vt:lpstr>
      <vt:lpstr>Provocarea 1: Apăsarea butoanelor &amp; Debugging</vt:lpstr>
      <vt:lpstr>Soluția provocării 1</vt:lpstr>
      <vt:lpstr>Provocarea 2: Meniu cu butoane</vt:lpstr>
      <vt:lpstr>Soluția provocării 2</vt:lpstr>
      <vt:lpstr>CREDITE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Lesson: Intermediate Menu System</dc:title>
  <dc:creator>Sanjay Seshan</dc:creator>
  <cp:lastModifiedBy>marinela buruiana</cp:lastModifiedBy>
  <cp:revision>29</cp:revision>
  <dcterms:created xsi:type="dcterms:W3CDTF">2014-11-29T19:53:57Z</dcterms:created>
  <dcterms:modified xsi:type="dcterms:W3CDTF">2023-09-04T05:17:03Z</dcterms:modified>
</cp:coreProperties>
</file>