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Lst>
  <p:notesMasterIdLst>
    <p:notesMasterId r:id="rId10"/>
  </p:notesMasterIdLst>
  <p:handoutMasterIdLst>
    <p:handoutMasterId r:id="rId11"/>
  </p:handoutMasterIdLst>
  <p:sldIdLst>
    <p:sldId id="284" r:id="rId3"/>
    <p:sldId id="281" r:id="rId4"/>
    <p:sldId id="279" r:id="rId5"/>
    <p:sldId id="283" r:id="rId6"/>
    <p:sldId id="280" r:id="rId7"/>
    <p:sldId id="28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336"/>
    <p:restoredTop sz="95396" autoAdjust="0"/>
  </p:normalViewPr>
  <p:slideViewPr>
    <p:cSldViewPr snapToGrid="0" snapToObjects="1">
      <p:cViewPr varScale="1">
        <p:scale>
          <a:sx n="80" d="100"/>
          <a:sy n="80" d="100"/>
        </p:scale>
        <p:origin x="941"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9/6/2023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9/6/2023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7A24D760-B741-6D41-AD9A-2835C01EA6A4}" type="datetime1">
              <a:rPr lang="en-US" smtClean="0"/>
              <a:t>9/6/2023</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410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63C49-42D0-7946-B72B-F1BFFCCC83C2}" type="datetime1">
              <a:rPr lang="en-US" smtClean="0"/>
              <a:t>9/6/2023</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2331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F0C765-CC46-AC43-9FEA-4BDAE325E327}" type="datetime1">
              <a:rPr lang="en-US" smtClean="0"/>
              <a:t>9/6/2023</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22797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68EF13-C535-C54A-9CF1-22E42C85B7A2}" type="datetime1">
              <a:rPr lang="en-US" smtClean="0"/>
              <a:t>9/6/2023</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92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4A8E7-C08D-6146-A706-2C93785F3F7D}" type="datetime1">
              <a:rPr lang="en-US" smtClean="0"/>
              <a:t>9/6/2023</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76472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F98190-98B8-A44C-B94A-CCD3B6318C00}" type="datetime1">
              <a:rPr lang="en-US" smtClean="0"/>
              <a:t>9/6/2023</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16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CB8A6-9213-3B47-86A6-62A3FEF0CBBD}" type="datetime1">
              <a:rPr lang="en-US" smtClean="0"/>
              <a:t>9/6/2023</a:t>
            </a:fld>
            <a:endParaRPr lang="en-US"/>
          </a:p>
        </p:txBody>
      </p:sp>
      <p:sp>
        <p:nvSpPr>
          <p:cNvPr id="6" name="Footer Placeholder 5"/>
          <p:cNvSpPr>
            <a:spLocks noGrp="1"/>
          </p:cNvSpPr>
          <p:nvPr>
            <p:ph type="ftr" sz="quarter" idx="11"/>
          </p:nvPr>
        </p:nvSpPr>
        <p:spPr/>
        <p:txBody>
          <a:bodyPr/>
          <a:lstStyle/>
          <a:p>
            <a:r>
              <a:rPr lang="en-US"/>
              <a:t>© 2015 EV3Lessons.com, Last edit 12/25/2019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6261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991ADD-5099-0740-996E-1AF6A722258D}" type="datetime1">
              <a:rPr lang="en-US" smtClean="0"/>
              <a:t>9/6/2023</a:t>
            </a:fld>
            <a:endParaRPr lang="en-US"/>
          </a:p>
        </p:txBody>
      </p:sp>
      <p:sp>
        <p:nvSpPr>
          <p:cNvPr id="8" name="Footer Placeholder 7"/>
          <p:cNvSpPr>
            <a:spLocks noGrp="1"/>
          </p:cNvSpPr>
          <p:nvPr>
            <p:ph type="ftr" sz="quarter" idx="11"/>
          </p:nvPr>
        </p:nvSpPr>
        <p:spPr/>
        <p:txBody>
          <a:bodyPr/>
          <a:lstStyle/>
          <a:p>
            <a:r>
              <a:rPr lang="en-US"/>
              <a:t>© 2015 EV3Lessons.com, Last edit 12/25/2019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07057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3838F-C7CC-8845-822E-F8DB55683720}" type="datetime1">
              <a:rPr lang="en-US" smtClean="0"/>
              <a:t>9/6/2023</a:t>
            </a:fld>
            <a:endParaRPr lang="en-US"/>
          </a:p>
        </p:txBody>
      </p:sp>
      <p:sp>
        <p:nvSpPr>
          <p:cNvPr id="4" name="Footer Placeholder 3"/>
          <p:cNvSpPr>
            <a:spLocks noGrp="1"/>
          </p:cNvSpPr>
          <p:nvPr>
            <p:ph type="ftr" sz="quarter" idx="11"/>
          </p:nvPr>
        </p:nvSpPr>
        <p:spPr/>
        <p:txBody>
          <a:bodyPr/>
          <a:lstStyle/>
          <a:p>
            <a:r>
              <a:rPr lang="en-US"/>
              <a:t>© 2015 EV3Lessons.com, Last edit 12/25/2019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470071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918086-4D46-5049-B853-041F2F343199}" type="datetime1">
              <a:rPr lang="en-US" smtClean="0"/>
              <a:t>9/6/2023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12/25/2019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21174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0C0BD3B-262C-A74A-A9CD-818E14325903}" type="datetime1">
              <a:rPr lang="en-US" smtClean="0"/>
              <a:t>9/6/2023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12/25/2019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268367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B8216-C482-7149-A677-ABA7BBAA7A9A}" type="datetime1">
              <a:rPr lang="en-US" smtClean="0"/>
              <a:t>9/6/2023</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81069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024333-2FC3-9D46-ACA3-B0E88D726F2B}" type="datetime1">
              <a:rPr lang="en-US" smtClean="0"/>
              <a:t>9/6/2023</a:t>
            </a:fld>
            <a:endParaRPr lang="en-US"/>
          </a:p>
        </p:txBody>
      </p:sp>
      <p:sp>
        <p:nvSpPr>
          <p:cNvPr id="6" name="Footer Placeholder 5"/>
          <p:cNvSpPr>
            <a:spLocks noGrp="1"/>
          </p:cNvSpPr>
          <p:nvPr>
            <p:ph type="ftr" sz="quarter" idx="11"/>
          </p:nvPr>
        </p:nvSpPr>
        <p:spPr/>
        <p:txBody>
          <a:bodyPr/>
          <a:lstStyle/>
          <a:p>
            <a:r>
              <a:rPr lang="en-US"/>
              <a:t>© 2015 EV3Lessons.com, Last edit 12/25/2019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61439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177BE-AF9A-AE47-96AB-5939CD3DDC36}" type="datetime1">
              <a:rPr lang="en-US" smtClean="0"/>
              <a:t>9/6/2023</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136579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9D971-0AC9-F449-BE92-41E1831B289F}" type="datetime1">
              <a:rPr lang="en-US" smtClean="0"/>
              <a:t>9/6/2023</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93668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CD1902-8533-9748-B7B7-34FA390236C0}" type="datetime1">
              <a:rPr lang="en-US" smtClean="0"/>
              <a:t>9/6/2023</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785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B7F98-E4D3-F84C-A495-392295FFD9AA}" type="datetime1">
              <a:rPr lang="en-US" smtClean="0"/>
              <a:t>9/6/2023</a:t>
            </a:fld>
            <a:endParaRPr lang="en-US"/>
          </a:p>
        </p:txBody>
      </p:sp>
      <p:sp>
        <p:nvSpPr>
          <p:cNvPr id="6" name="Footer Placeholder 5"/>
          <p:cNvSpPr>
            <a:spLocks noGrp="1"/>
          </p:cNvSpPr>
          <p:nvPr>
            <p:ph type="ftr" sz="quarter" idx="11"/>
          </p:nvPr>
        </p:nvSpPr>
        <p:spPr/>
        <p:txBody>
          <a:bodyPr/>
          <a:lstStyle/>
          <a:p>
            <a:r>
              <a:rPr lang="en-US"/>
              <a:t>© 2015 EV3Lessons.com, Last edit 12/25/2019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5979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EC2AF-E76B-A24C-A11A-2868C188E5BA}" type="datetime1">
              <a:rPr lang="en-US" smtClean="0"/>
              <a:t>9/6/2023</a:t>
            </a:fld>
            <a:endParaRPr lang="en-US"/>
          </a:p>
        </p:txBody>
      </p:sp>
      <p:sp>
        <p:nvSpPr>
          <p:cNvPr id="8" name="Footer Placeholder 7"/>
          <p:cNvSpPr>
            <a:spLocks noGrp="1"/>
          </p:cNvSpPr>
          <p:nvPr>
            <p:ph type="ftr" sz="quarter" idx="11"/>
          </p:nvPr>
        </p:nvSpPr>
        <p:spPr/>
        <p:txBody>
          <a:bodyPr/>
          <a:lstStyle/>
          <a:p>
            <a:r>
              <a:rPr lang="en-US"/>
              <a:t>© 2015 EV3Lessons.com, Last edit 12/25/2019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958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FF48A0-3066-5C4C-A533-55367682B152}" type="datetime1">
              <a:rPr lang="en-US" smtClean="0"/>
              <a:t>9/6/2023</a:t>
            </a:fld>
            <a:endParaRPr lang="en-US"/>
          </a:p>
        </p:txBody>
      </p:sp>
      <p:sp>
        <p:nvSpPr>
          <p:cNvPr id="4" name="Footer Placeholder 3"/>
          <p:cNvSpPr>
            <a:spLocks noGrp="1"/>
          </p:cNvSpPr>
          <p:nvPr>
            <p:ph type="ftr" sz="quarter" idx="11"/>
          </p:nvPr>
        </p:nvSpPr>
        <p:spPr/>
        <p:txBody>
          <a:bodyPr/>
          <a:lstStyle/>
          <a:p>
            <a:r>
              <a:rPr lang="en-US"/>
              <a:t>© 2015 EV3Lessons.com, Last edit 12/25/2019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2790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882B6D-3B82-A046-B925-D84024900CF6}" type="datetime1">
              <a:rPr lang="en-US" smtClean="0"/>
              <a:t>9/6/2023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12/25/2019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8443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178BAB2-C905-FC4E-A969-4D3F4FA684FC}" type="datetime1">
              <a:rPr lang="en-US" smtClean="0"/>
              <a:t>9/6/2023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12/25/2019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89745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F727C1-4ADC-474E-8D51-6EDD45EFC36B}" type="datetime1">
              <a:rPr lang="en-US" smtClean="0"/>
              <a:t>9/6/2023</a:t>
            </a:fld>
            <a:endParaRPr lang="en-US"/>
          </a:p>
        </p:txBody>
      </p:sp>
      <p:sp>
        <p:nvSpPr>
          <p:cNvPr id="6" name="Footer Placeholder 5"/>
          <p:cNvSpPr>
            <a:spLocks noGrp="1"/>
          </p:cNvSpPr>
          <p:nvPr>
            <p:ph type="ftr" sz="quarter" idx="11"/>
          </p:nvPr>
        </p:nvSpPr>
        <p:spPr/>
        <p:txBody>
          <a:bodyPr/>
          <a:lstStyle/>
          <a:p>
            <a:r>
              <a:rPr lang="en-US"/>
              <a:t>© 2015 EV3Lessons.com, Last edit 12/25/2019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1938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34AC833-2E49-5F43-8BA7-46A7155BE11C}" type="datetime1">
              <a:rPr lang="en-US" smtClean="0"/>
              <a:t>9/6/2023</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12/25/2019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2782346"/>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277F148-6D9E-FB4F-952F-4808486579B6}" type="datetime1">
              <a:rPr lang="en-US" smtClean="0"/>
              <a:t>9/6/2023</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12/25/2019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2875358"/>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err="1"/>
              <a:t>Calibrarea</a:t>
            </a:r>
            <a:r>
              <a:rPr lang="en-US" dirty="0"/>
              <a:t> </a:t>
            </a:r>
            <a:r>
              <a:rPr lang="en-US" dirty="0" err="1"/>
              <a:t>senzorilor</a:t>
            </a:r>
            <a:r>
              <a:rPr lang="en-US" dirty="0"/>
              <a:t> de </a:t>
            </a:r>
            <a:r>
              <a:rPr lang="en-US" dirty="0" err="1"/>
              <a:t>culoare</a:t>
            </a:r>
            <a:endParaRPr lang="en-US" dirty="0"/>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182119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Obiectivele</a:t>
            </a:r>
            <a:r>
              <a:rPr lang="en-US" dirty="0"/>
              <a:t> </a:t>
            </a:r>
            <a:r>
              <a:rPr lang="en-US" dirty="0" err="1"/>
              <a:t>lecției</a:t>
            </a:r>
            <a:endParaRPr lang="en-US" dirty="0"/>
          </a:p>
        </p:txBody>
      </p:sp>
      <p:sp>
        <p:nvSpPr>
          <p:cNvPr id="3" name="Content Placeholder 2"/>
          <p:cNvSpPr>
            <a:spLocks noGrp="1"/>
          </p:cNvSpPr>
          <p:nvPr>
            <p:ph idx="1"/>
          </p:nvPr>
        </p:nvSpPr>
        <p:spPr/>
        <p:txBody>
          <a:bodyPr/>
          <a:lstStyle/>
          <a:p>
            <a:r>
              <a:rPr lang="en-US" dirty="0"/>
              <a:t>1) </a:t>
            </a:r>
            <a:r>
              <a:rPr lang="en-US" dirty="0" err="1"/>
              <a:t>Afl</a:t>
            </a:r>
            <a:r>
              <a:rPr lang="ro-RO" dirty="0"/>
              <a:t>ăm</a:t>
            </a:r>
            <a:r>
              <a:rPr lang="en-US" dirty="0"/>
              <a:t> de </a:t>
            </a:r>
            <a:r>
              <a:rPr lang="en-US" dirty="0" err="1"/>
              <a:t>ce</a:t>
            </a:r>
            <a:r>
              <a:rPr lang="en-US" dirty="0"/>
              <a:t> </a:t>
            </a:r>
            <a:r>
              <a:rPr lang="en-US" dirty="0" err="1"/>
              <a:t>trebuie</a:t>
            </a:r>
            <a:r>
              <a:rPr lang="en-US" dirty="0"/>
              <a:t> </a:t>
            </a:r>
            <a:r>
              <a:rPr lang="en-US" dirty="0" err="1"/>
              <a:t>să</a:t>
            </a:r>
            <a:r>
              <a:rPr lang="en-US" dirty="0"/>
              <a:t> </a:t>
            </a:r>
            <a:r>
              <a:rPr lang="en-US" dirty="0" err="1"/>
              <a:t>calibrați</a:t>
            </a:r>
            <a:r>
              <a:rPr lang="en-US" dirty="0"/>
              <a:t> </a:t>
            </a:r>
            <a:r>
              <a:rPr lang="en-US" dirty="0" err="1"/>
              <a:t>senzorii</a:t>
            </a:r>
            <a:r>
              <a:rPr lang="en-US" dirty="0"/>
              <a:t> de </a:t>
            </a:r>
            <a:r>
              <a:rPr lang="en-US" dirty="0" err="1"/>
              <a:t>culoare</a:t>
            </a:r>
            <a:r>
              <a:rPr lang="ro-RO" dirty="0"/>
              <a:t>.</a:t>
            </a:r>
            <a:endParaRPr lang="en-US" dirty="0"/>
          </a:p>
          <a:p>
            <a:r>
              <a:rPr lang="en-US" dirty="0"/>
              <a:t>2) </a:t>
            </a:r>
            <a:r>
              <a:rPr lang="en-US" dirty="0" err="1"/>
              <a:t>Afl</a:t>
            </a:r>
            <a:r>
              <a:rPr lang="ro-RO" dirty="0"/>
              <a:t>ăm</a:t>
            </a:r>
            <a:r>
              <a:rPr lang="en-US" dirty="0"/>
              <a:t> </a:t>
            </a:r>
            <a:r>
              <a:rPr lang="en-US" dirty="0" err="1"/>
              <a:t>ce</a:t>
            </a:r>
            <a:r>
              <a:rPr lang="en-US" dirty="0"/>
              <a:t> </a:t>
            </a:r>
            <a:r>
              <a:rPr lang="en-US" dirty="0" err="1"/>
              <a:t>este</a:t>
            </a:r>
            <a:r>
              <a:rPr lang="en-US" dirty="0"/>
              <a:t> </a:t>
            </a:r>
            <a:r>
              <a:rPr lang="en-US" dirty="0" err="1"/>
              <a:t>calibrarea</a:t>
            </a:r>
            <a:r>
              <a:rPr lang="ro-RO" dirty="0"/>
              <a:t>.</a:t>
            </a:r>
            <a:endParaRPr lang="en-US" dirty="0"/>
          </a:p>
          <a:p>
            <a:r>
              <a:rPr lang="en-US" dirty="0"/>
              <a:t>3) </a:t>
            </a:r>
            <a:r>
              <a:rPr lang="en-US" dirty="0" err="1"/>
              <a:t>Afl</a:t>
            </a:r>
            <a:r>
              <a:rPr lang="ro-RO" dirty="0"/>
              <a:t>ăm</a:t>
            </a:r>
            <a:r>
              <a:rPr lang="en-US" dirty="0"/>
              <a:t> cum </a:t>
            </a:r>
            <a:r>
              <a:rPr lang="en-US" dirty="0" err="1"/>
              <a:t>să</a:t>
            </a:r>
            <a:r>
              <a:rPr lang="en-US" dirty="0"/>
              <a:t> </a:t>
            </a:r>
            <a:r>
              <a:rPr lang="en-US" dirty="0" err="1"/>
              <a:t>vă</a:t>
            </a:r>
            <a:r>
              <a:rPr lang="en-US" dirty="0"/>
              <a:t> </a:t>
            </a:r>
            <a:r>
              <a:rPr lang="en-US" dirty="0" err="1"/>
              <a:t>calibrați</a:t>
            </a:r>
            <a:r>
              <a:rPr lang="en-US" dirty="0"/>
              <a:t> </a:t>
            </a:r>
            <a:r>
              <a:rPr lang="en-US" dirty="0" err="1"/>
              <a:t>senzorii</a:t>
            </a:r>
            <a:r>
              <a:rPr lang="en-US" dirty="0"/>
              <a:t> de </a:t>
            </a:r>
            <a:r>
              <a:rPr lang="en-US" dirty="0" err="1"/>
              <a:t>culoare</a:t>
            </a:r>
            <a:r>
              <a:rPr lang="ro-RO" dirty="0"/>
              <a:t>.</a:t>
            </a:r>
            <a:endParaRPr lang="en-US" dirty="0"/>
          </a:p>
        </p:txBody>
      </p:sp>
      <p:sp>
        <p:nvSpPr>
          <p:cNvPr id="4" name="Footer Placeholder 3"/>
          <p:cNvSpPr>
            <a:spLocks noGrp="1"/>
          </p:cNvSpPr>
          <p:nvPr>
            <p:ph type="ftr" sz="quarter" idx="11"/>
          </p:nvPr>
        </p:nvSpPr>
        <p:spPr/>
        <p:txBody>
          <a:bodyPr/>
          <a:lstStyle/>
          <a:p>
            <a:r>
              <a:rPr lang="en-US"/>
              <a:t>© 2015 EV3Lessons.com, Last edit 12/25/2019</a:t>
            </a:r>
          </a:p>
        </p:txBody>
      </p:sp>
    </p:spTree>
    <p:extLst>
      <p:ext uri="{BB962C8B-B14F-4D97-AF65-F5344CB8AC3E}">
        <p14:creationId xmlns:p14="http://schemas.microsoft.com/office/powerpoint/2010/main" val="394020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 </a:t>
            </a:r>
            <a:r>
              <a:rPr lang="en-US" dirty="0" err="1"/>
              <a:t>ce</a:t>
            </a:r>
            <a:r>
              <a:rPr lang="en-US" dirty="0"/>
              <a:t> </a:t>
            </a:r>
            <a:r>
              <a:rPr lang="en-US" dirty="0" err="1"/>
              <a:t>să</a:t>
            </a:r>
            <a:r>
              <a:rPr lang="en-US" dirty="0"/>
              <a:t> </a:t>
            </a:r>
            <a:r>
              <a:rPr lang="en-US" dirty="0" err="1"/>
              <a:t>calibrați</a:t>
            </a:r>
            <a:r>
              <a:rPr lang="ro-RO"/>
              <a:t> senzorul de culoare</a:t>
            </a:r>
            <a:r>
              <a:rPr lang="en-US"/>
              <a:t>?</a:t>
            </a:r>
            <a:endParaRPr lang="en-US" dirty="0"/>
          </a:p>
        </p:txBody>
      </p:sp>
      <p:sp>
        <p:nvSpPr>
          <p:cNvPr id="3" name="Content Placeholder 2"/>
          <p:cNvSpPr>
            <a:spLocks noGrp="1"/>
          </p:cNvSpPr>
          <p:nvPr>
            <p:ph idx="1"/>
          </p:nvPr>
        </p:nvSpPr>
        <p:spPr>
          <a:xfrm>
            <a:off x="227874" y="1505616"/>
            <a:ext cx="8916126" cy="4654528"/>
          </a:xfrm>
        </p:spPr>
        <p:txBody>
          <a:bodyPr>
            <a:normAutofit/>
          </a:bodyPr>
          <a:lstStyle/>
          <a:p>
            <a:r>
              <a:rPr lang="en-US" dirty="0" err="1"/>
              <a:t>Atunci</a:t>
            </a:r>
            <a:r>
              <a:rPr lang="en-US" dirty="0"/>
              <a:t> </a:t>
            </a:r>
            <a:r>
              <a:rPr lang="en-US" dirty="0" err="1"/>
              <a:t>când</a:t>
            </a:r>
            <a:r>
              <a:rPr lang="en-US" dirty="0"/>
              <a:t> </a:t>
            </a:r>
            <a:r>
              <a:rPr lang="en-US" dirty="0" err="1"/>
              <a:t>utilizați</a:t>
            </a:r>
            <a:r>
              <a:rPr lang="en-US" dirty="0"/>
              <a:t> </a:t>
            </a:r>
            <a:r>
              <a:rPr lang="en-US" dirty="0" err="1"/>
              <a:t>senzorul</a:t>
            </a:r>
            <a:r>
              <a:rPr lang="en-US" dirty="0"/>
              <a:t> de </a:t>
            </a:r>
            <a:r>
              <a:rPr lang="en-US" dirty="0" err="1"/>
              <a:t>culoare</a:t>
            </a:r>
            <a:r>
              <a:rPr lang="en-US" dirty="0"/>
              <a:t> EV3 </a:t>
            </a:r>
            <a:r>
              <a:rPr lang="en-US" dirty="0" err="1"/>
              <a:t>în</a:t>
            </a:r>
            <a:r>
              <a:rPr lang="en-US" dirty="0"/>
              <a:t> </a:t>
            </a:r>
            <a:r>
              <a:rPr lang="en-US" dirty="0" err="1"/>
              <a:t>modul</a:t>
            </a:r>
            <a:r>
              <a:rPr lang="en-US" dirty="0"/>
              <a:t> </a:t>
            </a:r>
            <a:r>
              <a:rPr lang="en-US" dirty="0" err="1"/>
              <a:t>senzor</a:t>
            </a:r>
            <a:r>
              <a:rPr lang="en-US" dirty="0"/>
              <a:t> de </a:t>
            </a:r>
            <a:r>
              <a:rPr lang="en-US" dirty="0" err="1"/>
              <a:t>lumină</a:t>
            </a:r>
            <a:r>
              <a:rPr lang="en-US" dirty="0"/>
              <a:t> (de </a:t>
            </a:r>
            <a:r>
              <a:rPr lang="en-US" dirty="0" err="1"/>
              <a:t>exemplu</a:t>
            </a:r>
            <a:r>
              <a:rPr lang="en-US" dirty="0"/>
              <a:t>, </a:t>
            </a:r>
            <a:r>
              <a:rPr lang="en-US" dirty="0" err="1"/>
              <a:t>modul</a:t>
            </a:r>
            <a:r>
              <a:rPr lang="en-US" dirty="0"/>
              <a:t> de </a:t>
            </a:r>
            <a:r>
              <a:rPr lang="en-US" dirty="0" err="1"/>
              <a:t>lumină</a:t>
            </a:r>
            <a:r>
              <a:rPr lang="en-US" dirty="0"/>
              <a:t> </a:t>
            </a:r>
            <a:r>
              <a:rPr lang="en-US" dirty="0" err="1"/>
              <a:t>reflectată</a:t>
            </a:r>
            <a:r>
              <a:rPr lang="en-US" dirty="0"/>
              <a:t>), </a:t>
            </a:r>
            <a:r>
              <a:rPr lang="en-US" dirty="0" err="1"/>
              <a:t>trebuie</a:t>
            </a:r>
            <a:r>
              <a:rPr lang="en-US" dirty="0"/>
              <a:t> </a:t>
            </a:r>
            <a:r>
              <a:rPr lang="en-US" dirty="0" err="1"/>
              <a:t>să</a:t>
            </a:r>
            <a:r>
              <a:rPr lang="en-US" dirty="0"/>
              <a:t> </a:t>
            </a:r>
            <a:r>
              <a:rPr lang="en-US" dirty="0" err="1"/>
              <a:t>îl</a:t>
            </a:r>
            <a:r>
              <a:rPr lang="en-US" dirty="0"/>
              <a:t> </a:t>
            </a:r>
            <a:r>
              <a:rPr lang="en-US" dirty="0" err="1"/>
              <a:t>calibrați</a:t>
            </a:r>
            <a:r>
              <a:rPr lang="en-US" dirty="0"/>
              <a:t> (nu </a:t>
            </a:r>
            <a:r>
              <a:rPr lang="en-US" dirty="0" err="1"/>
              <a:t>pentru</a:t>
            </a:r>
            <a:r>
              <a:rPr lang="en-US" dirty="0"/>
              <a:t> </a:t>
            </a:r>
            <a:r>
              <a:rPr lang="en-US" dirty="0" err="1"/>
              <a:t>modul</a:t>
            </a:r>
            <a:r>
              <a:rPr lang="en-US" dirty="0"/>
              <a:t> </a:t>
            </a:r>
            <a:r>
              <a:rPr lang="en-US" dirty="0" err="1"/>
              <a:t>culoare</a:t>
            </a:r>
            <a:r>
              <a:rPr lang="en-US" dirty="0"/>
              <a:t>).</a:t>
            </a:r>
          </a:p>
          <a:p>
            <a:r>
              <a:rPr lang="en-US" dirty="0" err="1"/>
              <a:t>Calibrarea</a:t>
            </a:r>
            <a:r>
              <a:rPr lang="en-US" dirty="0"/>
              <a:t> </a:t>
            </a:r>
            <a:r>
              <a:rPr lang="en-US" dirty="0" err="1"/>
              <a:t>înseamnă</a:t>
            </a:r>
            <a:r>
              <a:rPr lang="en-US" dirty="0"/>
              <a:t> </a:t>
            </a:r>
            <a:r>
              <a:rPr lang="en-US" dirty="0" err="1"/>
              <a:t>să</a:t>
            </a:r>
            <a:r>
              <a:rPr lang="en-US" dirty="0"/>
              <a:t> "</a:t>
            </a:r>
            <a:r>
              <a:rPr lang="en-US" dirty="0" err="1"/>
              <a:t>înveți</a:t>
            </a:r>
            <a:r>
              <a:rPr lang="en-US" dirty="0"/>
              <a:t>" </a:t>
            </a:r>
            <a:r>
              <a:rPr lang="en-US" dirty="0" err="1"/>
              <a:t>senzorul</a:t>
            </a:r>
            <a:r>
              <a:rPr lang="en-US" dirty="0"/>
              <a:t> </a:t>
            </a:r>
            <a:r>
              <a:rPr lang="en-US" dirty="0" err="1"/>
              <a:t>ce</a:t>
            </a:r>
            <a:r>
              <a:rPr lang="en-US" dirty="0"/>
              <a:t> </a:t>
            </a:r>
            <a:r>
              <a:rPr lang="en-US" dirty="0" err="1"/>
              <a:t>este</a:t>
            </a:r>
            <a:r>
              <a:rPr lang="en-US" dirty="0"/>
              <a:t> "</a:t>
            </a:r>
            <a:r>
              <a:rPr lang="en-US" dirty="0" err="1"/>
              <a:t>Negru</a:t>
            </a:r>
            <a:r>
              <a:rPr lang="en-US" dirty="0"/>
              <a:t>" </a:t>
            </a:r>
            <a:r>
              <a:rPr lang="en-US" dirty="0" err="1"/>
              <a:t>și</a:t>
            </a:r>
            <a:r>
              <a:rPr lang="en-US" dirty="0"/>
              <a:t> </a:t>
            </a:r>
            <a:r>
              <a:rPr lang="en-US" dirty="0" err="1"/>
              <a:t>ce</a:t>
            </a:r>
            <a:r>
              <a:rPr lang="en-US" dirty="0"/>
              <a:t> </a:t>
            </a:r>
            <a:r>
              <a:rPr lang="en-US" dirty="0" err="1"/>
              <a:t>este</a:t>
            </a:r>
            <a:r>
              <a:rPr lang="en-US" dirty="0"/>
              <a:t> "Alb”</a:t>
            </a:r>
          </a:p>
          <a:p>
            <a:pPr lvl="1"/>
            <a:r>
              <a:rPr lang="en-US" dirty="0" err="1"/>
              <a:t>Acest</a:t>
            </a:r>
            <a:r>
              <a:rPr lang="en-US" dirty="0"/>
              <a:t> </a:t>
            </a:r>
            <a:r>
              <a:rPr lang="en-US" dirty="0" err="1"/>
              <a:t>lucru</a:t>
            </a:r>
            <a:r>
              <a:rPr lang="en-US" dirty="0"/>
              <a:t> face ca </a:t>
            </a:r>
            <a:r>
              <a:rPr lang="en-US" dirty="0" err="1"/>
              <a:t>Albul</a:t>
            </a:r>
            <a:r>
              <a:rPr lang="en-US" dirty="0"/>
              <a:t> </a:t>
            </a:r>
            <a:r>
              <a:rPr lang="en-US" dirty="0" err="1"/>
              <a:t>să</a:t>
            </a:r>
            <a:r>
              <a:rPr lang="en-US" dirty="0"/>
              <a:t> fie </a:t>
            </a:r>
            <a:r>
              <a:rPr lang="en-US" dirty="0" err="1"/>
              <a:t>citit</a:t>
            </a:r>
            <a:r>
              <a:rPr lang="en-US" dirty="0"/>
              <a:t> ca </a:t>
            </a:r>
            <a:r>
              <a:rPr lang="en-US" dirty="0" err="1"/>
              <a:t>aproximativ</a:t>
            </a:r>
            <a:r>
              <a:rPr lang="en-US" dirty="0"/>
              <a:t> 100 </a:t>
            </a:r>
            <a:r>
              <a:rPr lang="en-US" dirty="0" err="1"/>
              <a:t>și</a:t>
            </a:r>
            <a:r>
              <a:rPr lang="en-US" dirty="0"/>
              <a:t> </a:t>
            </a:r>
            <a:r>
              <a:rPr lang="en-US" dirty="0" err="1"/>
              <a:t>Negrul</a:t>
            </a:r>
            <a:r>
              <a:rPr lang="en-US" dirty="0"/>
              <a:t> </a:t>
            </a:r>
            <a:r>
              <a:rPr lang="en-US" dirty="0" err="1"/>
              <a:t>să</a:t>
            </a:r>
            <a:r>
              <a:rPr lang="en-US" dirty="0"/>
              <a:t> fie </a:t>
            </a:r>
            <a:r>
              <a:rPr lang="en-US" dirty="0" err="1"/>
              <a:t>citit</a:t>
            </a:r>
            <a:r>
              <a:rPr lang="en-US" dirty="0"/>
              <a:t> ca </a:t>
            </a:r>
            <a:r>
              <a:rPr lang="en-US" dirty="0" err="1"/>
              <a:t>aproximativ</a:t>
            </a:r>
            <a:r>
              <a:rPr lang="en-US" dirty="0"/>
              <a:t> 0</a:t>
            </a:r>
            <a:endParaRPr lang="ro-RO" dirty="0"/>
          </a:p>
          <a:p>
            <a:pPr lvl="1"/>
            <a:r>
              <a:rPr lang="ro-RO" dirty="0"/>
              <a:t>Este posibil ca senzorul să citească la alb valori peste 100 și la negru, valori sub 0, aceasta nu este o eroare.</a:t>
            </a:r>
            <a:endParaRPr lang="en-US" sz="2000" dirty="0"/>
          </a:p>
          <a:p>
            <a:pPr marL="201168" lvl="1" indent="0">
              <a:buNone/>
            </a:pPr>
            <a:r>
              <a:rPr lang="en-US" sz="2000" dirty="0" err="1"/>
              <a:t>Rulați</a:t>
            </a:r>
            <a:r>
              <a:rPr lang="en-US" sz="2000" dirty="0"/>
              <a:t> </a:t>
            </a:r>
            <a:r>
              <a:rPr lang="en-US" sz="2000" dirty="0" err="1"/>
              <a:t>programul</a:t>
            </a:r>
            <a:r>
              <a:rPr lang="en-US" sz="2000" dirty="0"/>
              <a:t> de </a:t>
            </a:r>
            <a:r>
              <a:rPr lang="en-US" sz="2000" dirty="0" err="1"/>
              <a:t>calibrare</a:t>
            </a:r>
            <a:r>
              <a:rPr lang="en-US" sz="2000" dirty="0"/>
              <a:t> </a:t>
            </a:r>
            <a:r>
              <a:rPr lang="en-US" sz="2000" dirty="0" err="1"/>
              <a:t>ori</a:t>
            </a:r>
            <a:r>
              <a:rPr lang="en-US" sz="2000" dirty="0"/>
              <a:t> de </a:t>
            </a:r>
            <a:r>
              <a:rPr lang="en-US" sz="2000" dirty="0" err="1"/>
              <a:t>câte</a:t>
            </a:r>
            <a:r>
              <a:rPr lang="en-US" sz="2000" dirty="0"/>
              <a:t> </a:t>
            </a:r>
            <a:r>
              <a:rPr lang="en-US" sz="2000" dirty="0" err="1"/>
              <a:t>ori</a:t>
            </a:r>
            <a:r>
              <a:rPr lang="en-US" sz="2000" dirty="0"/>
              <a:t> se </a:t>
            </a:r>
            <a:r>
              <a:rPr lang="en-US" sz="2000" dirty="0" err="1"/>
              <a:t>schimbă</a:t>
            </a:r>
            <a:r>
              <a:rPr lang="en-US" sz="2000" dirty="0"/>
              <a:t> </a:t>
            </a:r>
            <a:r>
              <a:rPr lang="en-US" sz="2000" dirty="0" err="1"/>
              <a:t>condițiile</a:t>
            </a:r>
            <a:r>
              <a:rPr lang="en-US" sz="2000" dirty="0"/>
              <a:t> de </a:t>
            </a:r>
            <a:r>
              <a:rPr lang="en-US" sz="2000" dirty="0" err="1"/>
              <a:t>lumină</a:t>
            </a:r>
            <a:r>
              <a:rPr lang="en-US" sz="2000" dirty="0"/>
              <a:t>, o </a:t>
            </a:r>
            <a:r>
              <a:rPr lang="en-US" sz="2000" dirty="0" err="1"/>
              <a:t>dată</a:t>
            </a:r>
            <a:r>
              <a:rPr lang="en-US" sz="2000" dirty="0"/>
              <a:t> </a:t>
            </a:r>
            <a:r>
              <a:rPr lang="en-US" sz="2000" dirty="0" err="1"/>
              <a:t>înainte</a:t>
            </a:r>
            <a:r>
              <a:rPr lang="en-US" sz="2000" dirty="0"/>
              <a:t> de a </a:t>
            </a:r>
            <a:r>
              <a:rPr lang="en-US" sz="2000" dirty="0" err="1"/>
              <a:t>rula</a:t>
            </a:r>
            <a:r>
              <a:rPr lang="en-US" sz="2000" dirty="0"/>
              <a:t> </a:t>
            </a:r>
            <a:r>
              <a:rPr lang="en-US" sz="2000" dirty="0" err="1"/>
              <a:t>celelalte</a:t>
            </a:r>
            <a:r>
              <a:rPr lang="en-US" sz="2000" dirty="0"/>
              <a:t> </a:t>
            </a:r>
            <a:r>
              <a:rPr lang="en-US" sz="2000" dirty="0" err="1"/>
              <a:t>programe</a:t>
            </a:r>
            <a:r>
              <a:rPr lang="en-US" sz="2000" dirty="0"/>
              <a:t>.</a:t>
            </a:r>
          </a:p>
          <a:p>
            <a:pPr marL="201168" lvl="1" indent="0">
              <a:buNone/>
            </a:pPr>
            <a:endParaRPr lang="en-US" sz="2000" dirty="0"/>
          </a:p>
          <a:p>
            <a:pPr marL="201168" lvl="1" indent="0">
              <a:buNone/>
            </a:pPr>
            <a:r>
              <a:rPr lang="en-US" sz="2000" dirty="0" err="1"/>
              <a:t>Dacă</a:t>
            </a:r>
            <a:r>
              <a:rPr lang="en-US" sz="2000" dirty="0"/>
              <a:t> </a:t>
            </a:r>
            <a:r>
              <a:rPr lang="en-US" sz="2000" dirty="0" err="1"/>
              <a:t>aveți</a:t>
            </a:r>
            <a:r>
              <a:rPr lang="en-US" sz="2000" dirty="0"/>
              <a:t> 2 </a:t>
            </a:r>
            <a:r>
              <a:rPr lang="en-US" sz="2000" dirty="0" err="1"/>
              <a:t>senzori</a:t>
            </a:r>
            <a:r>
              <a:rPr lang="en-US" sz="2000" dirty="0"/>
              <a:t> de </a:t>
            </a:r>
            <a:r>
              <a:rPr lang="en-US" sz="2000" dirty="0" err="1"/>
              <a:t>culoare</a:t>
            </a:r>
            <a:r>
              <a:rPr lang="en-US" sz="2000" dirty="0"/>
              <a:t>, </a:t>
            </a:r>
            <a:r>
              <a:rPr lang="en-US" sz="2000" dirty="0" err="1"/>
              <a:t>aceeași</a:t>
            </a:r>
            <a:r>
              <a:rPr lang="en-US" sz="2000" dirty="0"/>
              <a:t> </a:t>
            </a:r>
            <a:r>
              <a:rPr lang="en-US" sz="2000" dirty="0" err="1"/>
              <a:t>calibrare</a:t>
            </a:r>
            <a:r>
              <a:rPr lang="en-US" sz="2000" dirty="0"/>
              <a:t> se </a:t>
            </a:r>
            <a:r>
              <a:rPr lang="en-US" sz="2000" dirty="0" err="1"/>
              <a:t>va</a:t>
            </a:r>
            <a:r>
              <a:rPr lang="en-US" sz="2000" dirty="0"/>
              <a:t> </a:t>
            </a:r>
            <a:r>
              <a:rPr lang="en-US" sz="2000" dirty="0" err="1"/>
              <a:t>aplica</a:t>
            </a:r>
            <a:r>
              <a:rPr lang="en-US" sz="2000" dirty="0"/>
              <a:t> la AMBII </a:t>
            </a:r>
            <a:r>
              <a:rPr lang="en-US" sz="2000" dirty="0" err="1"/>
              <a:t>senzori</a:t>
            </a:r>
            <a:r>
              <a:rPr lang="en-US" sz="2000" dirty="0"/>
              <a:t>.  Nu </a:t>
            </a:r>
            <a:r>
              <a:rPr lang="en-US" sz="2000" dirty="0" err="1"/>
              <a:t>trebuie</a:t>
            </a:r>
            <a:r>
              <a:rPr lang="en-US" sz="2000" dirty="0"/>
              <a:t> </a:t>
            </a:r>
            <a:r>
              <a:rPr lang="en-US" sz="2000" dirty="0" err="1"/>
              <a:t>să</a:t>
            </a:r>
            <a:r>
              <a:rPr lang="en-US" sz="2000" dirty="0"/>
              <a:t> </a:t>
            </a:r>
            <a:r>
              <a:rPr lang="en-US" sz="2000" dirty="0" err="1"/>
              <a:t>faceți</a:t>
            </a:r>
            <a:r>
              <a:rPr lang="en-US" sz="2000" dirty="0"/>
              <a:t> un program de </a:t>
            </a:r>
            <a:r>
              <a:rPr lang="en-US" sz="2000" dirty="0" err="1"/>
              <a:t>calibrare</a:t>
            </a:r>
            <a:r>
              <a:rPr lang="en-US" sz="2000" dirty="0"/>
              <a:t> </a:t>
            </a:r>
            <a:r>
              <a:rPr lang="en-US" sz="2000" dirty="0" err="1"/>
              <a:t>diferit</a:t>
            </a:r>
            <a:r>
              <a:rPr lang="en-US" sz="2000" dirty="0"/>
              <a:t> </a:t>
            </a:r>
            <a:r>
              <a:rPr lang="en-US" sz="2000" dirty="0" err="1"/>
              <a:t>pentru</a:t>
            </a:r>
            <a:r>
              <a:rPr lang="en-US" sz="2000" dirty="0"/>
              <a:t> </a:t>
            </a:r>
            <a:r>
              <a:rPr lang="en-US" sz="2000" dirty="0" err="1"/>
              <a:t>fiecare</a:t>
            </a:r>
            <a:r>
              <a:rPr lang="en-US" sz="2000" dirty="0"/>
              <a:t> </a:t>
            </a:r>
            <a:r>
              <a:rPr lang="en-US" sz="2000" dirty="0" err="1"/>
              <a:t>senzor</a:t>
            </a:r>
            <a:r>
              <a:rPr lang="en-US" sz="2000" dirty="0"/>
              <a:t> de </a:t>
            </a:r>
            <a:r>
              <a:rPr lang="en-US" sz="2000" dirty="0" err="1"/>
              <a:t>culoare</a:t>
            </a:r>
            <a:r>
              <a:rPr lang="en-US" sz="2000" dirty="0"/>
              <a:t>.  </a:t>
            </a:r>
            <a:r>
              <a:rPr lang="en-US" sz="2000" dirty="0" err="1"/>
              <a:t>Faceți</a:t>
            </a:r>
            <a:r>
              <a:rPr lang="en-US" sz="2000" dirty="0"/>
              <a:t>-l </a:t>
            </a:r>
            <a:r>
              <a:rPr lang="en-US" sz="2000" dirty="0" err="1"/>
              <a:t>folosind</a:t>
            </a:r>
            <a:r>
              <a:rPr lang="en-US" sz="2000" dirty="0"/>
              <a:t> 1 </a:t>
            </a:r>
            <a:r>
              <a:rPr lang="en-US" sz="2000" dirty="0" err="1"/>
              <a:t>senzor</a:t>
            </a:r>
            <a:r>
              <a:rPr lang="en-US" sz="2000" dirty="0"/>
              <a:t> pe </a:t>
            </a:r>
            <a:r>
              <a:rPr lang="en-US" sz="2000" dirty="0" err="1"/>
              <a:t>unul</a:t>
            </a:r>
            <a:r>
              <a:rPr lang="en-US" sz="2000" dirty="0"/>
              <a:t> </a:t>
            </a:r>
            <a:r>
              <a:rPr lang="en-US" sz="2000" dirty="0" err="1"/>
              <a:t>dintre</a:t>
            </a:r>
            <a:r>
              <a:rPr lang="en-US" sz="2000" dirty="0"/>
              <a:t> </a:t>
            </a:r>
            <a:r>
              <a:rPr lang="en-US" sz="2000" dirty="0" err="1"/>
              <a:t>porturi</a:t>
            </a:r>
            <a:r>
              <a:rPr lang="en-US" sz="2000" dirty="0"/>
              <a:t> </a:t>
            </a:r>
            <a:r>
              <a:rPr lang="en-US" sz="2000" dirty="0" err="1"/>
              <a:t>și</a:t>
            </a:r>
            <a:r>
              <a:rPr lang="en-US" sz="2000" dirty="0"/>
              <a:t> </a:t>
            </a:r>
            <a:r>
              <a:rPr lang="en-US" sz="2000" dirty="0" err="1"/>
              <a:t>valorile</a:t>
            </a:r>
            <a:r>
              <a:rPr lang="en-US" sz="2000" dirty="0"/>
              <a:t> se </a:t>
            </a:r>
            <a:r>
              <a:rPr lang="en-US" sz="2000" dirty="0" err="1"/>
              <a:t>vor</a:t>
            </a:r>
            <a:r>
              <a:rPr lang="en-US" sz="2000" dirty="0"/>
              <a:t> </a:t>
            </a:r>
            <a:r>
              <a:rPr lang="en-US" sz="2000" dirty="0" err="1"/>
              <a:t>aplica</a:t>
            </a:r>
            <a:r>
              <a:rPr lang="en-US" sz="2000" dirty="0"/>
              <a:t> la </a:t>
            </a:r>
            <a:r>
              <a:rPr lang="en-US" sz="2000" dirty="0" err="1"/>
              <a:t>ambele</a:t>
            </a:r>
            <a:r>
              <a:rPr lang="en-US" sz="2000" dirty="0"/>
              <a:t>. </a:t>
            </a:r>
          </a:p>
          <a:p>
            <a:pPr lvl="1"/>
            <a:r>
              <a:rPr lang="en-US" dirty="0" err="1"/>
              <a:t>Dacă</a:t>
            </a:r>
            <a:r>
              <a:rPr lang="en-US" dirty="0"/>
              <a:t> </a:t>
            </a:r>
            <a:r>
              <a:rPr lang="en-US" dirty="0" err="1"/>
              <a:t>aveți</a:t>
            </a:r>
            <a:r>
              <a:rPr lang="en-US" dirty="0"/>
              <a:t> </a:t>
            </a:r>
            <a:r>
              <a:rPr lang="en-US" dirty="0" err="1"/>
              <a:t>senzori</a:t>
            </a:r>
            <a:r>
              <a:rPr lang="en-US" dirty="0"/>
              <a:t> care sunt </a:t>
            </a:r>
            <a:r>
              <a:rPr lang="en-US" dirty="0" err="1"/>
              <a:t>foarte</a:t>
            </a:r>
            <a:r>
              <a:rPr lang="en-US" dirty="0"/>
              <a:t> </a:t>
            </a:r>
            <a:r>
              <a:rPr lang="en-US" dirty="0" err="1"/>
              <a:t>diferiți</a:t>
            </a:r>
            <a:r>
              <a:rPr lang="en-US" dirty="0"/>
              <a:t> </a:t>
            </a:r>
            <a:r>
              <a:rPr lang="en-US" dirty="0" err="1"/>
              <a:t>unul</a:t>
            </a:r>
            <a:r>
              <a:rPr lang="en-US" dirty="0"/>
              <a:t> de </a:t>
            </a:r>
            <a:r>
              <a:rPr lang="en-US" dirty="0" err="1"/>
              <a:t>celălalt</a:t>
            </a:r>
            <a:r>
              <a:rPr lang="en-US" dirty="0"/>
              <a:t>, </a:t>
            </a:r>
            <a:r>
              <a:rPr lang="en-US" dirty="0" err="1"/>
              <a:t>va</a:t>
            </a:r>
            <a:r>
              <a:rPr lang="en-US" dirty="0"/>
              <a:t> </a:t>
            </a:r>
            <a:r>
              <a:rPr lang="en-US" dirty="0" err="1"/>
              <a:t>trebui</a:t>
            </a:r>
            <a:r>
              <a:rPr lang="en-US" dirty="0"/>
              <a:t> </a:t>
            </a:r>
            <a:r>
              <a:rPr lang="en-US" dirty="0" err="1"/>
              <a:t>să</a:t>
            </a:r>
            <a:r>
              <a:rPr lang="en-US" dirty="0"/>
              <a:t> </a:t>
            </a:r>
            <a:r>
              <a:rPr lang="en-US" dirty="0" err="1"/>
              <a:t>scrieți</a:t>
            </a:r>
            <a:r>
              <a:rPr lang="en-US" dirty="0"/>
              <a:t> propria </a:t>
            </a:r>
            <a:r>
              <a:rPr lang="en-US" dirty="0" err="1"/>
              <a:t>calibrare</a:t>
            </a:r>
            <a:r>
              <a:rPr lang="en-US" dirty="0"/>
              <a:t> </a:t>
            </a:r>
            <a:r>
              <a:rPr lang="en-US" dirty="0" err="1"/>
              <a:t>personalizată</a:t>
            </a:r>
            <a:r>
              <a:rPr lang="en-US" dirty="0"/>
              <a:t> care </a:t>
            </a:r>
            <a:r>
              <a:rPr lang="en-US" dirty="0" err="1"/>
              <a:t>să</a:t>
            </a:r>
            <a:r>
              <a:rPr lang="en-US" dirty="0"/>
              <a:t> </a:t>
            </a:r>
            <a:r>
              <a:rPr lang="en-US" dirty="0" err="1"/>
              <a:t>stocheze</a:t>
            </a:r>
            <a:r>
              <a:rPr lang="en-US" dirty="0"/>
              <a:t> o </a:t>
            </a:r>
            <a:r>
              <a:rPr lang="en-US" dirty="0" err="1"/>
              <a:t>calibrare</a:t>
            </a:r>
            <a:r>
              <a:rPr lang="en-US" dirty="0"/>
              <a:t> </a:t>
            </a:r>
            <a:r>
              <a:rPr lang="en-US" dirty="0" err="1"/>
              <a:t>separată</a:t>
            </a:r>
            <a:r>
              <a:rPr lang="en-US" dirty="0"/>
              <a:t> </a:t>
            </a:r>
            <a:r>
              <a:rPr lang="en-US" dirty="0" err="1"/>
              <a:t>pentru</a:t>
            </a:r>
            <a:r>
              <a:rPr lang="en-US" dirty="0"/>
              <a:t> </a:t>
            </a:r>
            <a:r>
              <a:rPr lang="en-US" dirty="0" err="1"/>
              <a:t>fiecare</a:t>
            </a:r>
            <a:r>
              <a:rPr lang="en-US" dirty="0"/>
              <a:t> </a:t>
            </a:r>
            <a:r>
              <a:rPr lang="en-US" dirty="0" err="1"/>
              <a:t>senzor</a:t>
            </a:r>
            <a:r>
              <a:rPr lang="en-US" dirty="0"/>
              <a:t> (</a:t>
            </a:r>
            <a:r>
              <a:rPr lang="en-US" dirty="0" err="1"/>
              <a:t>acest</a:t>
            </a:r>
            <a:r>
              <a:rPr lang="en-US" dirty="0"/>
              <a:t> </a:t>
            </a:r>
            <a:r>
              <a:rPr lang="en-US" dirty="0" err="1"/>
              <a:t>lucru</a:t>
            </a:r>
            <a:r>
              <a:rPr lang="en-US" dirty="0"/>
              <a:t> nu </a:t>
            </a:r>
            <a:r>
              <a:rPr lang="en-US" dirty="0" err="1"/>
              <a:t>este</a:t>
            </a:r>
            <a:r>
              <a:rPr lang="en-US" dirty="0"/>
              <a:t> </a:t>
            </a:r>
            <a:r>
              <a:rPr lang="en-US" dirty="0" err="1"/>
              <a:t>abordat</a:t>
            </a:r>
            <a:r>
              <a:rPr lang="en-US" dirty="0"/>
              <a:t> </a:t>
            </a:r>
            <a:r>
              <a:rPr lang="en-US" dirty="0" err="1"/>
              <a:t>în</a:t>
            </a:r>
            <a:r>
              <a:rPr lang="en-US" dirty="0"/>
              <a:t> </a:t>
            </a:r>
            <a:r>
              <a:rPr lang="en-US" dirty="0" err="1"/>
              <a:t>această</a:t>
            </a:r>
            <a:r>
              <a:rPr lang="en-US" dirty="0"/>
              <a:t> </a:t>
            </a:r>
            <a:r>
              <a:rPr lang="en-US" dirty="0" err="1"/>
              <a:t>lecție</a:t>
            </a:r>
            <a:r>
              <a:rPr lang="en-US" dirty="0"/>
              <a:t>).</a:t>
            </a:r>
          </a:p>
        </p:txBody>
      </p:sp>
      <p:sp>
        <p:nvSpPr>
          <p:cNvPr id="4" name="Footer Placeholder 3"/>
          <p:cNvSpPr>
            <a:spLocks noGrp="1"/>
          </p:cNvSpPr>
          <p:nvPr>
            <p:ph type="ftr" sz="quarter" idx="11"/>
          </p:nvPr>
        </p:nvSpPr>
        <p:spPr/>
        <p:txBody>
          <a:bodyPr/>
          <a:lstStyle/>
          <a:p>
            <a:r>
              <a:rPr lang="en-US"/>
              <a:t>© 2015 EV3Lessons.com, Last edit 12/25/2019</a:t>
            </a:r>
          </a:p>
        </p:txBody>
      </p:sp>
    </p:spTree>
    <p:extLst>
      <p:ext uri="{BB962C8B-B14F-4D97-AF65-F5344CB8AC3E}">
        <p14:creationId xmlns:p14="http://schemas.microsoft.com/office/powerpoint/2010/main" val="121024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Pași</a:t>
            </a:r>
            <a:r>
              <a:rPr lang="en-US" dirty="0"/>
              <a:t>/</a:t>
            </a:r>
            <a:r>
              <a:rPr lang="ro-RO" dirty="0"/>
              <a:t>p</a:t>
            </a:r>
            <a:r>
              <a:rPr lang="en-US" dirty="0" err="1"/>
              <a:t>seudocod</a:t>
            </a:r>
            <a:r>
              <a:rPr lang="en-US" dirty="0"/>
              <a:t> </a:t>
            </a:r>
            <a:r>
              <a:rPr lang="en-US" dirty="0" err="1"/>
              <a:t>pentru</a:t>
            </a:r>
            <a:r>
              <a:rPr lang="en-US" dirty="0"/>
              <a:t> </a:t>
            </a:r>
            <a:r>
              <a:rPr lang="en-US" dirty="0" err="1"/>
              <a:t>calibrare</a:t>
            </a:r>
            <a:endParaRPr lang="en-US" dirty="0"/>
          </a:p>
        </p:txBody>
      </p:sp>
      <p:sp>
        <p:nvSpPr>
          <p:cNvPr id="3" name="Content Placeholder 2"/>
          <p:cNvSpPr>
            <a:spLocks noGrp="1"/>
          </p:cNvSpPr>
          <p:nvPr>
            <p:ph idx="1"/>
          </p:nvPr>
        </p:nvSpPr>
        <p:spPr/>
        <p:txBody>
          <a:bodyPr/>
          <a:lstStyle/>
          <a:p>
            <a:r>
              <a:rPr lang="en-US" dirty="0" err="1"/>
              <a:t>Provocare</a:t>
            </a:r>
            <a:r>
              <a:rPr lang="en-US" dirty="0"/>
              <a:t>: </a:t>
            </a:r>
            <a:r>
              <a:rPr lang="en-US" dirty="0" err="1"/>
              <a:t>Scrieți</a:t>
            </a:r>
            <a:r>
              <a:rPr lang="en-US" dirty="0"/>
              <a:t> un program care </a:t>
            </a:r>
            <a:r>
              <a:rPr lang="en-US" dirty="0" err="1"/>
              <a:t>să</a:t>
            </a:r>
            <a:r>
              <a:rPr lang="en-US" dirty="0"/>
              <a:t> </a:t>
            </a:r>
            <a:r>
              <a:rPr lang="en-US" dirty="0" err="1"/>
              <a:t>calibreze</a:t>
            </a:r>
            <a:r>
              <a:rPr lang="en-US" dirty="0"/>
              <a:t> </a:t>
            </a:r>
            <a:r>
              <a:rPr lang="en-US" dirty="0" err="1"/>
              <a:t>senzorii</a:t>
            </a:r>
            <a:r>
              <a:rPr lang="en-US" dirty="0"/>
              <a:t> de </a:t>
            </a:r>
            <a:r>
              <a:rPr lang="en-US" dirty="0" err="1"/>
              <a:t>culoare</a:t>
            </a:r>
            <a:r>
              <a:rPr lang="en-US" dirty="0"/>
              <a:t> EV3 </a:t>
            </a:r>
            <a:r>
              <a:rPr lang="en-US" dirty="0" err="1"/>
              <a:t>pentru</a:t>
            </a:r>
            <a:r>
              <a:rPr lang="en-US" dirty="0"/>
              <a:t> </a:t>
            </a:r>
            <a:r>
              <a:rPr lang="en-US" dirty="0" err="1"/>
              <a:t>alb</a:t>
            </a:r>
            <a:r>
              <a:rPr lang="en-US" dirty="0"/>
              <a:t> </a:t>
            </a:r>
            <a:r>
              <a:rPr lang="en-US" dirty="0" err="1"/>
              <a:t>și</a:t>
            </a:r>
            <a:r>
              <a:rPr lang="en-US" dirty="0"/>
              <a:t> </a:t>
            </a:r>
            <a:r>
              <a:rPr lang="en-US" dirty="0" err="1"/>
              <a:t>negru</a:t>
            </a:r>
            <a:r>
              <a:rPr lang="en-US" dirty="0"/>
              <a:t>.</a:t>
            </a:r>
          </a:p>
          <a:p>
            <a:r>
              <a:rPr lang="en-US" dirty="0" err="1"/>
              <a:t>Pseudocod</a:t>
            </a:r>
            <a:r>
              <a:rPr lang="en-US" dirty="0"/>
              <a:t>:</a:t>
            </a:r>
          </a:p>
          <a:p>
            <a:r>
              <a:rPr lang="en-US" dirty="0" err="1"/>
              <a:t>Resetați</a:t>
            </a:r>
            <a:r>
              <a:rPr lang="en-US" dirty="0"/>
              <a:t> </a:t>
            </a:r>
            <a:r>
              <a:rPr lang="en-US" dirty="0" err="1"/>
              <a:t>valorile</a:t>
            </a:r>
            <a:r>
              <a:rPr lang="en-US" dirty="0"/>
              <a:t> de </a:t>
            </a:r>
            <a:r>
              <a:rPr lang="en-US" dirty="0" err="1"/>
              <a:t>calibrare</a:t>
            </a:r>
            <a:r>
              <a:rPr lang="en-US" dirty="0"/>
              <a:t> </a:t>
            </a:r>
            <a:r>
              <a:rPr lang="en-US" dirty="0" err="1"/>
              <a:t>existente</a:t>
            </a:r>
            <a:endParaRPr lang="en-US" dirty="0"/>
          </a:p>
          <a:p>
            <a:r>
              <a:rPr lang="en-US" dirty="0" err="1"/>
              <a:t>Afișați</a:t>
            </a:r>
            <a:r>
              <a:rPr lang="en-US" dirty="0"/>
              <a:t> </a:t>
            </a:r>
            <a:r>
              <a:rPr lang="en-US" dirty="0" err="1"/>
              <a:t>că</a:t>
            </a:r>
            <a:r>
              <a:rPr lang="en-US" dirty="0"/>
              <a:t> </a:t>
            </a:r>
            <a:r>
              <a:rPr lang="en-US" dirty="0" err="1"/>
              <a:t>utilizatorul</a:t>
            </a:r>
            <a:r>
              <a:rPr lang="en-US" dirty="0"/>
              <a:t> </a:t>
            </a:r>
            <a:r>
              <a:rPr lang="en-US" dirty="0" err="1"/>
              <a:t>trebuie</a:t>
            </a:r>
            <a:r>
              <a:rPr lang="en-US" dirty="0"/>
              <a:t> </a:t>
            </a:r>
            <a:r>
              <a:rPr lang="en-US" dirty="0" err="1"/>
              <a:t>să</a:t>
            </a:r>
            <a:r>
              <a:rPr lang="en-US" dirty="0"/>
              <a:t> </a:t>
            </a:r>
            <a:r>
              <a:rPr lang="en-US" dirty="0" err="1"/>
              <a:t>plaseze</a:t>
            </a:r>
            <a:r>
              <a:rPr lang="en-US" dirty="0"/>
              <a:t> </a:t>
            </a:r>
            <a:r>
              <a:rPr lang="en-US" dirty="0" err="1"/>
              <a:t>robotul</a:t>
            </a:r>
            <a:r>
              <a:rPr lang="en-US" dirty="0"/>
              <a:t> pe "</a:t>
            </a:r>
            <a:r>
              <a:rPr lang="en-US" dirty="0" err="1"/>
              <a:t>negru</a:t>
            </a:r>
            <a:r>
              <a:rPr lang="en-US" dirty="0"/>
              <a:t>" </a:t>
            </a:r>
            <a:r>
              <a:rPr lang="en-US" dirty="0" err="1"/>
              <a:t>și</a:t>
            </a:r>
            <a:r>
              <a:rPr lang="en-US" dirty="0"/>
              <a:t> </a:t>
            </a:r>
            <a:r>
              <a:rPr lang="en-US" dirty="0" err="1"/>
              <a:t>apăsați</a:t>
            </a:r>
            <a:r>
              <a:rPr lang="en-US" dirty="0"/>
              <a:t> ok</a:t>
            </a:r>
          </a:p>
          <a:p>
            <a:r>
              <a:rPr lang="en-US" dirty="0" err="1"/>
              <a:t>Citiți</a:t>
            </a:r>
            <a:r>
              <a:rPr lang="en-US" dirty="0"/>
              <a:t> </a:t>
            </a:r>
            <a:r>
              <a:rPr lang="en-US" dirty="0" err="1"/>
              <a:t>blocul</a:t>
            </a:r>
            <a:r>
              <a:rPr lang="en-US" dirty="0"/>
              <a:t> </a:t>
            </a:r>
            <a:r>
              <a:rPr lang="en-US" dirty="0" err="1"/>
              <a:t>senzorilor</a:t>
            </a:r>
            <a:r>
              <a:rPr lang="en-US" dirty="0"/>
              <a:t> de </a:t>
            </a:r>
            <a:r>
              <a:rPr lang="en-US" dirty="0" err="1"/>
              <a:t>culoare</a:t>
            </a:r>
            <a:r>
              <a:rPr lang="en-US" dirty="0"/>
              <a:t> </a:t>
            </a:r>
            <a:r>
              <a:rPr lang="en-US" dirty="0" err="1"/>
              <a:t>în</a:t>
            </a:r>
            <a:r>
              <a:rPr lang="en-US" dirty="0"/>
              <a:t> </a:t>
            </a:r>
            <a:r>
              <a:rPr lang="en-US" dirty="0" err="1"/>
              <a:t>modul</a:t>
            </a:r>
            <a:r>
              <a:rPr lang="en-US" dirty="0"/>
              <a:t> </a:t>
            </a:r>
            <a:r>
              <a:rPr lang="en-US" dirty="0" err="1"/>
              <a:t>Lumină</a:t>
            </a:r>
            <a:r>
              <a:rPr lang="en-US" dirty="0"/>
              <a:t> </a:t>
            </a:r>
            <a:r>
              <a:rPr lang="en-US" dirty="0" err="1"/>
              <a:t>și</a:t>
            </a:r>
            <a:r>
              <a:rPr lang="en-US" dirty="0"/>
              <a:t> </a:t>
            </a:r>
            <a:r>
              <a:rPr lang="en-US" dirty="0" err="1"/>
              <a:t>salvați</a:t>
            </a:r>
            <a:r>
              <a:rPr lang="en-US" dirty="0"/>
              <a:t>-l </a:t>
            </a:r>
            <a:r>
              <a:rPr lang="en-US" dirty="0" err="1"/>
              <a:t>în</a:t>
            </a:r>
            <a:r>
              <a:rPr lang="en-US" dirty="0"/>
              <a:t> </a:t>
            </a:r>
            <a:r>
              <a:rPr lang="en-US" dirty="0" err="1"/>
              <a:t>blocul</a:t>
            </a:r>
            <a:r>
              <a:rPr lang="en-US" dirty="0"/>
              <a:t> </a:t>
            </a:r>
            <a:r>
              <a:rPr lang="en-US" dirty="0" err="1"/>
              <a:t>senzorilor</a:t>
            </a:r>
            <a:r>
              <a:rPr lang="en-US" dirty="0"/>
              <a:t> de </a:t>
            </a:r>
            <a:r>
              <a:rPr lang="en-US" dirty="0" err="1"/>
              <a:t>culoare</a:t>
            </a:r>
            <a:r>
              <a:rPr lang="en-US" dirty="0"/>
              <a:t> </a:t>
            </a:r>
            <a:r>
              <a:rPr lang="en-US" dirty="0" err="1"/>
              <a:t>în</a:t>
            </a:r>
            <a:r>
              <a:rPr lang="en-US" dirty="0"/>
              <a:t> </a:t>
            </a:r>
            <a:r>
              <a:rPr lang="en-US" dirty="0" err="1"/>
              <a:t>modul</a:t>
            </a:r>
            <a:r>
              <a:rPr lang="en-US" dirty="0"/>
              <a:t> </a:t>
            </a:r>
            <a:r>
              <a:rPr lang="en-US" dirty="0" err="1"/>
              <a:t>Calibrare</a:t>
            </a:r>
            <a:r>
              <a:rPr lang="en-US" dirty="0"/>
              <a:t>.</a:t>
            </a:r>
          </a:p>
          <a:p>
            <a:r>
              <a:rPr lang="en-US" dirty="0" err="1"/>
              <a:t>Repetați</a:t>
            </a:r>
            <a:r>
              <a:rPr lang="en-US" dirty="0"/>
              <a:t> </a:t>
            </a:r>
            <a:r>
              <a:rPr lang="en-US" dirty="0" err="1"/>
              <a:t>pașii</a:t>
            </a:r>
            <a:r>
              <a:rPr lang="en-US" dirty="0"/>
              <a:t> de </a:t>
            </a:r>
            <a:r>
              <a:rPr lang="en-US" dirty="0" err="1"/>
              <a:t>mai</a:t>
            </a:r>
            <a:r>
              <a:rPr lang="en-US" dirty="0"/>
              <a:t> sus </a:t>
            </a:r>
            <a:r>
              <a:rPr lang="en-US" dirty="0" err="1"/>
              <a:t>pentru</a:t>
            </a:r>
            <a:r>
              <a:rPr lang="en-US" dirty="0"/>
              <a:t> </a:t>
            </a:r>
            <a:r>
              <a:rPr lang="en-US" dirty="0" err="1"/>
              <a:t>calibrarea</a:t>
            </a:r>
            <a:r>
              <a:rPr lang="en-US" dirty="0"/>
              <a:t> "</a:t>
            </a:r>
            <a:r>
              <a:rPr lang="en-US" dirty="0" err="1"/>
              <a:t>albului</a:t>
            </a:r>
            <a:r>
              <a:rPr lang="en-US" dirty="0"/>
              <a:t>".</a:t>
            </a:r>
          </a:p>
          <a:p>
            <a:endParaRPr lang="en-US" dirty="0"/>
          </a:p>
          <a:p>
            <a:endParaRPr lang="en-US" dirty="0"/>
          </a:p>
        </p:txBody>
      </p:sp>
      <p:sp>
        <p:nvSpPr>
          <p:cNvPr id="4" name="Footer Placeholder 3"/>
          <p:cNvSpPr>
            <a:spLocks noGrp="1"/>
          </p:cNvSpPr>
          <p:nvPr>
            <p:ph type="ftr" sz="quarter" idx="11"/>
          </p:nvPr>
        </p:nvSpPr>
        <p:spPr/>
        <p:txBody>
          <a:bodyPr/>
          <a:lstStyle/>
          <a:p>
            <a:r>
              <a:rPr lang="en-US"/>
              <a:t>© 2015 EV3Lessons.com, Last edit 12/25/2019</a:t>
            </a:r>
          </a:p>
        </p:txBody>
      </p:sp>
    </p:spTree>
    <p:extLst>
      <p:ext uri="{BB962C8B-B14F-4D97-AF65-F5344CB8AC3E}">
        <p14:creationId xmlns:p14="http://schemas.microsoft.com/office/powerpoint/2010/main" val="426457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Soluție</a:t>
            </a:r>
            <a:r>
              <a:rPr lang="en-US" dirty="0"/>
              <a:t> de </a:t>
            </a:r>
            <a:r>
              <a:rPr lang="en-US" dirty="0" err="1"/>
              <a:t>calibrare</a:t>
            </a:r>
            <a:r>
              <a:rPr lang="en-US" dirty="0"/>
              <a:t> a </a:t>
            </a:r>
            <a:r>
              <a:rPr lang="en-US" dirty="0" err="1"/>
              <a:t>programului</a:t>
            </a:r>
            <a:endParaRPr lang="en-US" dirty="0"/>
          </a:p>
        </p:txBody>
      </p:sp>
      <p:sp>
        <p:nvSpPr>
          <p:cNvPr id="3" name="Content Placeholder 2"/>
          <p:cNvSpPr>
            <a:spLocks noGrp="1"/>
          </p:cNvSpPr>
          <p:nvPr>
            <p:ph idx="1"/>
          </p:nvPr>
        </p:nvSpPr>
        <p:spPr>
          <a:xfrm>
            <a:off x="284163" y="4511926"/>
            <a:ext cx="8418511" cy="1614237"/>
          </a:xfrm>
        </p:spPr>
        <p:txBody>
          <a:bodyPr>
            <a:normAutofit/>
          </a:bodyPr>
          <a:lstStyle/>
          <a:p>
            <a:pPr marL="342900" indent="-342900">
              <a:buFont typeface="Arial"/>
              <a:buChar char="•"/>
            </a:pPr>
            <a:r>
              <a:rPr lang="en-US" dirty="0" err="1"/>
              <a:t>Atunci</a:t>
            </a:r>
            <a:r>
              <a:rPr lang="en-US" dirty="0"/>
              <a:t> </a:t>
            </a:r>
            <a:r>
              <a:rPr lang="en-US" dirty="0" err="1"/>
              <a:t>când</a:t>
            </a:r>
            <a:r>
              <a:rPr lang="en-US" dirty="0"/>
              <a:t> </a:t>
            </a:r>
            <a:r>
              <a:rPr lang="en-US" dirty="0" err="1"/>
              <a:t>executați</a:t>
            </a:r>
            <a:r>
              <a:rPr lang="en-US" dirty="0"/>
              <a:t> </a:t>
            </a:r>
            <a:r>
              <a:rPr lang="en-US" dirty="0" err="1"/>
              <a:t>programul</a:t>
            </a:r>
            <a:r>
              <a:rPr lang="en-US" dirty="0"/>
              <a:t> de </a:t>
            </a:r>
            <a:r>
              <a:rPr lang="en-US" dirty="0" err="1"/>
              <a:t>calibrare</a:t>
            </a:r>
            <a:r>
              <a:rPr lang="en-US" dirty="0"/>
              <a:t> de </a:t>
            </a:r>
            <a:r>
              <a:rPr lang="en-US" dirty="0" err="1"/>
              <a:t>mai</a:t>
            </a:r>
            <a:r>
              <a:rPr lang="en-US" dirty="0"/>
              <a:t> sus, vi se </a:t>
            </a:r>
            <a:r>
              <a:rPr lang="en-US" dirty="0" err="1"/>
              <a:t>va</a:t>
            </a:r>
            <a:r>
              <a:rPr lang="en-US" dirty="0"/>
              <a:t> cere </a:t>
            </a:r>
            <a:r>
              <a:rPr lang="en-US" dirty="0" err="1"/>
              <a:t>să</a:t>
            </a:r>
            <a:r>
              <a:rPr lang="en-US" dirty="0"/>
              <a:t> </a:t>
            </a:r>
            <a:r>
              <a:rPr lang="en-US" dirty="0" err="1"/>
              <a:t>plasați</a:t>
            </a:r>
            <a:r>
              <a:rPr lang="en-US" dirty="0"/>
              <a:t> </a:t>
            </a:r>
            <a:r>
              <a:rPr lang="en-US" dirty="0" err="1"/>
              <a:t>robotul</a:t>
            </a:r>
            <a:r>
              <a:rPr lang="en-US" dirty="0"/>
              <a:t> pe o </a:t>
            </a:r>
            <a:r>
              <a:rPr lang="en-US" dirty="0" err="1"/>
              <a:t>secțiune</a:t>
            </a:r>
            <a:r>
              <a:rPr lang="en-US" dirty="0"/>
              <a:t> NEAGRĂ a </a:t>
            </a:r>
            <a:r>
              <a:rPr lang="ro-RO" dirty="0"/>
              <a:t>planșei </a:t>
            </a:r>
            <a:r>
              <a:rPr lang="en-US" dirty="0" err="1"/>
              <a:t>și</a:t>
            </a:r>
            <a:r>
              <a:rPr lang="en-US" dirty="0"/>
              <a:t> </a:t>
            </a:r>
            <a:r>
              <a:rPr lang="en-US" dirty="0" err="1"/>
              <a:t>apoi</a:t>
            </a:r>
            <a:r>
              <a:rPr lang="en-US" dirty="0"/>
              <a:t> </a:t>
            </a:r>
            <a:r>
              <a:rPr lang="en-US" dirty="0" err="1"/>
              <a:t>apăsați</a:t>
            </a:r>
            <a:r>
              <a:rPr lang="en-US" dirty="0"/>
              <a:t> </a:t>
            </a:r>
            <a:r>
              <a:rPr lang="en-US" dirty="0" err="1"/>
              <a:t>butonul</a:t>
            </a:r>
            <a:r>
              <a:rPr lang="en-US" dirty="0"/>
              <a:t> EV3 central.</a:t>
            </a:r>
          </a:p>
          <a:p>
            <a:pPr marL="342900" indent="-342900">
              <a:buFont typeface="Arial"/>
              <a:buChar char="•"/>
            </a:pPr>
            <a:r>
              <a:rPr lang="en-US" dirty="0" err="1"/>
              <a:t>Apoi</a:t>
            </a:r>
            <a:r>
              <a:rPr lang="en-US" dirty="0"/>
              <a:t> vi se </a:t>
            </a:r>
            <a:r>
              <a:rPr lang="en-US" dirty="0" err="1"/>
              <a:t>va</a:t>
            </a:r>
            <a:r>
              <a:rPr lang="en-US" dirty="0"/>
              <a:t> cere </a:t>
            </a:r>
            <a:r>
              <a:rPr lang="en-US" dirty="0" err="1"/>
              <a:t>să</a:t>
            </a:r>
            <a:r>
              <a:rPr lang="en-US" dirty="0"/>
              <a:t> </a:t>
            </a:r>
            <a:r>
              <a:rPr lang="en-US" dirty="0" err="1"/>
              <a:t>așezați</a:t>
            </a:r>
            <a:r>
              <a:rPr lang="en-US" dirty="0"/>
              <a:t> </a:t>
            </a:r>
            <a:r>
              <a:rPr lang="en-US" dirty="0" err="1"/>
              <a:t>robotul</a:t>
            </a:r>
            <a:r>
              <a:rPr lang="en-US" dirty="0"/>
              <a:t> pe </a:t>
            </a:r>
            <a:r>
              <a:rPr lang="en-US" dirty="0" err="1"/>
              <a:t>alb</a:t>
            </a:r>
            <a:r>
              <a:rPr lang="en-US" dirty="0"/>
              <a:t> </a:t>
            </a:r>
            <a:r>
              <a:rPr lang="en-US" dirty="0" err="1"/>
              <a:t>și</a:t>
            </a:r>
            <a:r>
              <a:rPr lang="en-US" dirty="0"/>
              <a:t> </a:t>
            </a:r>
            <a:r>
              <a:rPr lang="en-US" dirty="0" err="1"/>
              <a:t>să</a:t>
            </a:r>
            <a:r>
              <a:rPr lang="en-US" dirty="0"/>
              <a:t> </a:t>
            </a:r>
            <a:r>
              <a:rPr lang="en-US" dirty="0" err="1"/>
              <a:t>apăsați</a:t>
            </a:r>
            <a:r>
              <a:rPr lang="en-US" dirty="0"/>
              <a:t> </a:t>
            </a:r>
            <a:r>
              <a:rPr lang="en-US" dirty="0" err="1"/>
              <a:t>butonul</a:t>
            </a:r>
            <a:r>
              <a:rPr lang="en-US" dirty="0"/>
              <a:t> EV3 central.</a:t>
            </a:r>
          </a:p>
        </p:txBody>
      </p:sp>
      <p:sp>
        <p:nvSpPr>
          <p:cNvPr id="4" name="Footer Placeholder 3"/>
          <p:cNvSpPr>
            <a:spLocks noGrp="1"/>
          </p:cNvSpPr>
          <p:nvPr>
            <p:ph type="ftr" sz="quarter" idx="11"/>
          </p:nvPr>
        </p:nvSpPr>
        <p:spPr/>
        <p:txBody>
          <a:bodyPr/>
          <a:lstStyle/>
          <a:p>
            <a:r>
              <a:rPr lang="en-US"/>
              <a:t>© 2015 EV3Lessons.com, Last edit 12/25/2019</a:t>
            </a:r>
          </a:p>
        </p:txBody>
      </p:sp>
      <p:pic>
        <p:nvPicPr>
          <p:cNvPr id="5" name="Picture 4" descr="Screen Shot 2014-10-05 at 10.43.56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9449" y="1471427"/>
            <a:ext cx="8747482" cy="2706876"/>
          </a:xfrm>
          <a:prstGeom prst="rect">
            <a:avLst/>
          </a:prstGeom>
        </p:spPr>
      </p:pic>
      <p:sp>
        <p:nvSpPr>
          <p:cNvPr id="6" name="Rectangle 5">
            <a:extLst>
              <a:ext uri="{FF2B5EF4-FFF2-40B4-BE49-F238E27FC236}">
                <a16:creationId xmlns:a16="http://schemas.microsoft.com/office/drawing/2014/main" id="{9E3BF48C-08CE-3510-40C9-A274FCB63B4B}"/>
              </a:ext>
            </a:extLst>
          </p:cNvPr>
          <p:cNvSpPr/>
          <p:nvPr/>
        </p:nvSpPr>
        <p:spPr>
          <a:xfrm>
            <a:off x="535781" y="3487201"/>
            <a:ext cx="633413" cy="461962"/>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err="1">
                <a:solidFill>
                  <a:schemeClr val="tx1"/>
                </a:solidFill>
              </a:rPr>
              <a:t>Reseteaz</a:t>
            </a:r>
            <a:r>
              <a:rPr lang="ro-RO" sz="700" dirty="0">
                <a:solidFill>
                  <a:schemeClr val="tx1"/>
                </a:solidFill>
              </a:rPr>
              <a:t>ă valorile de calibrare existente</a:t>
            </a:r>
            <a:endParaRPr lang="en-US" sz="700" dirty="0">
              <a:solidFill>
                <a:schemeClr val="tx1"/>
              </a:solidFill>
            </a:endParaRPr>
          </a:p>
        </p:txBody>
      </p:sp>
      <p:sp>
        <p:nvSpPr>
          <p:cNvPr id="7" name="Rectangle 6">
            <a:extLst>
              <a:ext uri="{FF2B5EF4-FFF2-40B4-BE49-F238E27FC236}">
                <a16:creationId xmlns:a16="http://schemas.microsoft.com/office/drawing/2014/main" id="{B2C2ED81-986B-CE67-C059-7822420FC7F8}"/>
              </a:ext>
            </a:extLst>
          </p:cNvPr>
          <p:cNvSpPr/>
          <p:nvPr/>
        </p:nvSpPr>
        <p:spPr>
          <a:xfrm>
            <a:off x="1266825" y="3487201"/>
            <a:ext cx="2285999" cy="461962"/>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o-RO" sz="800" dirty="0">
                <a:solidFill>
                  <a:schemeClr val="tx1"/>
                </a:solidFill>
              </a:rPr>
              <a:t>Spune utilizatorului să pună negru, apoi așteaptă până apasă </a:t>
            </a:r>
            <a:r>
              <a:rPr lang="en-US" sz="800" dirty="0">
                <a:solidFill>
                  <a:schemeClr val="tx1"/>
                </a:solidFill>
              </a:rPr>
              <a:t>“</a:t>
            </a:r>
            <a:r>
              <a:rPr lang="ro-RO" sz="800" dirty="0">
                <a:solidFill>
                  <a:schemeClr val="tx1"/>
                </a:solidFill>
              </a:rPr>
              <a:t>OK</a:t>
            </a:r>
            <a:r>
              <a:rPr lang="en-US" sz="800" dirty="0">
                <a:solidFill>
                  <a:schemeClr val="tx1"/>
                </a:solidFill>
              </a:rPr>
              <a:t>”</a:t>
            </a:r>
            <a:r>
              <a:rPr lang="ro-RO" sz="800" dirty="0">
                <a:solidFill>
                  <a:schemeClr val="tx1"/>
                </a:solidFill>
              </a:rPr>
              <a:t> </a:t>
            </a:r>
            <a:endParaRPr lang="en-US" sz="800" dirty="0">
              <a:solidFill>
                <a:schemeClr val="tx1"/>
              </a:solidFill>
            </a:endParaRPr>
          </a:p>
        </p:txBody>
      </p:sp>
      <p:sp>
        <p:nvSpPr>
          <p:cNvPr id="9" name="Rectangle 8">
            <a:extLst>
              <a:ext uri="{FF2B5EF4-FFF2-40B4-BE49-F238E27FC236}">
                <a16:creationId xmlns:a16="http://schemas.microsoft.com/office/drawing/2014/main" id="{97147D3B-D591-4B53-A007-519DEA217C2C}"/>
              </a:ext>
            </a:extLst>
          </p:cNvPr>
          <p:cNvSpPr/>
          <p:nvPr/>
        </p:nvSpPr>
        <p:spPr>
          <a:xfrm>
            <a:off x="5024437" y="3526563"/>
            <a:ext cx="2285999" cy="461962"/>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o-RO" sz="800" dirty="0">
                <a:solidFill>
                  <a:schemeClr val="tx1"/>
                </a:solidFill>
              </a:rPr>
              <a:t>Spune utilizatorului să pună alb, apoi așteaptă până apasă </a:t>
            </a:r>
            <a:r>
              <a:rPr lang="en-US" sz="800" dirty="0">
                <a:solidFill>
                  <a:schemeClr val="tx1"/>
                </a:solidFill>
              </a:rPr>
              <a:t>“</a:t>
            </a:r>
            <a:r>
              <a:rPr lang="ro-RO" sz="800" dirty="0">
                <a:solidFill>
                  <a:schemeClr val="tx1"/>
                </a:solidFill>
              </a:rPr>
              <a:t>OK</a:t>
            </a:r>
            <a:r>
              <a:rPr lang="en-US" sz="800" dirty="0">
                <a:solidFill>
                  <a:schemeClr val="tx1"/>
                </a:solidFill>
              </a:rPr>
              <a:t>”</a:t>
            </a:r>
            <a:r>
              <a:rPr lang="ro-RO" sz="800" dirty="0">
                <a:solidFill>
                  <a:schemeClr val="tx1"/>
                </a:solidFill>
              </a:rPr>
              <a:t> </a:t>
            </a:r>
            <a:endParaRPr lang="en-US" sz="800" dirty="0">
              <a:solidFill>
                <a:schemeClr val="tx1"/>
              </a:solidFill>
            </a:endParaRPr>
          </a:p>
        </p:txBody>
      </p:sp>
      <p:sp>
        <p:nvSpPr>
          <p:cNvPr id="10" name="Rectangle 9">
            <a:extLst>
              <a:ext uri="{FF2B5EF4-FFF2-40B4-BE49-F238E27FC236}">
                <a16:creationId xmlns:a16="http://schemas.microsoft.com/office/drawing/2014/main" id="{327562F6-A04F-7A44-582A-968571BC4FB8}"/>
              </a:ext>
            </a:extLst>
          </p:cNvPr>
          <p:cNvSpPr/>
          <p:nvPr/>
        </p:nvSpPr>
        <p:spPr>
          <a:xfrm>
            <a:off x="3598077" y="3496060"/>
            <a:ext cx="1235862" cy="461962"/>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o-RO" sz="700" dirty="0">
                <a:solidFill>
                  <a:schemeClr val="tx1"/>
                </a:solidFill>
              </a:rPr>
              <a:t>Calibrează senzorul de culoare în modul de lumină la valoarea curentă – minim (negru) </a:t>
            </a:r>
            <a:endParaRPr lang="en-US" sz="700" dirty="0">
              <a:solidFill>
                <a:schemeClr val="tx1"/>
              </a:solidFill>
            </a:endParaRPr>
          </a:p>
        </p:txBody>
      </p:sp>
      <p:sp>
        <p:nvSpPr>
          <p:cNvPr id="11" name="Rectangle 10">
            <a:extLst>
              <a:ext uri="{FF2B5EF4-FFF2-40B4-BE49-F238E27FC236}">
                <a16:creationId xmlns:a16="http://schemas.microsoft.com/office/drawing/2014/main" id="{6112C5A9-D09F-C9B9-4A56-A2D2D71CB938}"/>
              </a:ext>
            </a:extLst>
          </p:cNvPr>
          <p:cNvSpPr/>
          <p:nvPr/>
        </p:nvSpPr>
        <p:spPr>
          <a:xfrm>
            <a:off x="7372357" y="3526563"/>
            <a:ext cx="1235862" cy="461962"/>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o-RO" sz="700" dirty="0">
                <a:solidFill>
                  <a:schemeClr val="tx1"/>
                </a:solidFill>
              </a:rPr>
              <a:t>Calibrează senzorul de culoare în modul de lumină la valoarea curentă – maxim (alb) </a:t>
            </a:r>
            <a:endParaRPr lang="en-US" sz="700" dirty="0">
              <a:solidFill>
                <a:schemeClr val="tx1"/>
              </a:solidFill>
            </a:endParaRPr>
          </a:p>
        </p:txBody>
      </p:sp>
      <p:sp>
        <p:nvSpPr>
          <p:cNvPr id="12" name="Rectangle 11">
            <a:extLst>
              <a:ext uri="{FF2B5EF4-FFF2-40B4-BE49-F238E27FC236}">
                <a16:creationId xmlns:a16="http://schemas.microsoft.com/office/drawing/2014/main" id="{7A5216A9-10BE-4B56-F842-E5AFF66B459A}"/>
              </a:ext>
            </a:extLst>
          </p:cNvPr>
          <p:cNvSpPr/>
          <p:nvPr/>
        </p:nvSpPr>
        <p:spPr>
          <a:xfrm>
            <a:off x="377825" y="1786371"/>
            <a:ext cx="2355850" cy="878248"/>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o-RO" sz="600" dirty="0">
                <a:solidFill>
                  <a:schemeClr val="tx1"/>
                </a:solidFill>
              </a:rPr>
              <a:t>Obiectivul acestui program este acela de a învăța robotul ce valori ar trebui să se citească pentru negru și alb. La sfârșitul programului senzorul de culoare (în modul de lumină) ar trebui să citească în jur de 100 pentru alb și 0 pentru negru</a:t>
            </a:r>
          </a:p>
          <a:p>
            <a:endParaRPr lang="ro-RO" sz="600" dirty="0">
              <a:solidFill>
                <a:schemeClr val="tx1"/>
              </a:solidFill>
            </a:endParaRPr>
          </a:p>
          <a:p>
            <a:r>
              <a:rPr lang="ro-RO" sz="600" dirty="0">
                <a:solidFill>
                  <a:schemeClr val="tx1"/>
                </a:solidFill>
              </a:rPr>
              <a:t>Notă 1</a:t>
            </a:r>
            <a:r>
              <a:rPr lang="en-US" sz="600" dirty="0">
                <a:solidFill>
                  <a:schemeClr val="tx1"/>
                </a:solidFill>
              </a:rPr>
              <a:t>: </a:t>
            </a:r>
            <a:r>
              <a:rPr lang="ro-RO" sz="600" dirty="0">
                <a:solidFill>
                  <a:schemeClr val="tx1"/>
                </a:solidFill>
              </a:rPr>
              <a:t>Acest program este făcut să calibreze sunzorul 3</a:t>
            </a:r>
            <a:br>
              <a:rPr lang="ro-RO" sz="600" dirty="0">
                <a:solidFill>
                  <a:schemeClr val="tx1"/>
                </a:solidFill>
              </a:rPr>
            </a:br>
            <a:r>
              <a:rPr lang="ro-RO" sz="600" dirty="0">
                <a:solidFill>
                  <a:schemeClr val="tx1"/>
                </a:solidFill>
              </a:rPr>
              <a:t>Notă 2</a:t>
            </a:r>
            <a:r>
              <a:rPr lang="en-US" sz="600" dirty="0">
                <a:solidFill>
                  <a:schemeClr val="tx1"/>
                </a:solidFill>
              </a:rPr>
              <a:t>:</a:t>
            </a:r>
            <a:r>
              <a:rPr lang="ro-RO" sz="600" dirty="0">
                <a:solidFill>
                  <a:schemeClr val="tx1"/>
                </a:solidFill>
              </a:rPr>
              <a:t> Dacă folosiți doi senzori de culoare, valorile de claibrare de la unul vor fi folosite și la celălalt</a:t>
            </a:r>
          </a:p>
        </p:txBody>
      </p:sp>
    </p:spTree>
    <p:extLst>
      <p:ext uri="{BB962C8B-B14F-4D97-AF65-F5344CB8AC3E}">
        <p14:creationId xmlns:p14="http://schemas.microsoft.com/office/powerpoint/2010/main" val="68234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Ghid</a:t>
            </a:r>
            <a:r>
              <a:rPr lang="en-US" dirty="0"/>
              <a:t> de </a:t>
            </a:r>
            <a:r>
              <a:rPr lang="en-US" dirty="0" err="1"/>
              <a:t>discuții</a:t>
            </a:r>
            <a:endParaRPr lang="en-US" dirty="0"/>
          </a:p>
        </p:txBody>
      </p:sp>
      <p:sp>
        <p:nvSpPr>
          <p:cNvPr id="3" name="Content Placeholder 2"/>
          <p:cNvSpPr>
            <a:spLocks noGrp="1"/>
          </p:cNvSpPr>
          <p:nvPr>
            <p:ph idx="1"/>
          </p:nvPr>
        </p:nvSpPr>
        <p:spPr/>
        <p:txBody>
          <a:bodyPr/>
          <a:lstStyle/>
          <a:p>
            <a:r>
              <a:rPr lang="en-US" dirty="0"/>
              <a:t>1. </a:t>
            </a:r>
            <a:r>
              <a:rPr lang="en-US" dirty="0" err="1"/>
              <a:t>Când</a:t>
            </a:r>
            <a:r>
              <a:rPr lang="en-US" dirty="0"/>
              <a:t> </a:t>
            </a:r>
            <a:r>
              <a:rPr lang="en-US" dirty="0" err="1"/>
              <a:t>trebuie</a:t>
            </a:r>
            <a:r>
              <a:rPr lang="en-US" dirty="0"/>
              <a:t> </a:t>
            </a:r>
            <a:r>
              <a:rPr lang="en-US" dirty="0" err="1"/>
              <a:t>să</a:t>
            </a:r>
            <a:r>
              <a:rPr lang="en-US" dirty="0"/>
              <a:t> </a:t>
            </a:r>
            <a:r>
              <a:rPr lang="en-US" dirty="0" err="1"/>
              <a:t>vă</a:t>
            </a:r>
            <a:r>
              <a:rPr lang="en-US" dirty="0"/>
              <a:t> </a:t>
            </a:r>
            <a:r>
              <a:rPr lang="en-US" dirty="0" err="1"/>
              <a:t>calibrați</a:t>
            </a:r>
            <a:r>
              <a:rPr lang="en-US" dirty="0"/>
              <a:t> </a:t>
            </a:r>
            <a:r>
              <a:rPr lang="en-US" dirty="0" err="1"/>
              <a:t>senzorul</a:t>
            </a:r>
            <a:r>
              <a:rPr lang="en-US" dirty="0"/>
              <a:t> de </a:t>
            </a:r>
            <a:r>
              <a:rPr lang="en-US" dirty="0" err="1"/>
              <a:t>culoare</a:t>
            </a:r>
            <a:r>
              <a:rPr lang="en-US" dirty="0"/>
              <a:t>?</a:t>
            </a:r>
          </a:p>
          <a:p>
            <a:pPr lvl="1"/>
            <a:r>
              <a:rPr lang="pt-BR" dirty="0"/>
              <a:t>Atunci când este utilizat în modul de lumină reflectată</a:t>
            </a:r>
            <a:endParaRPr lang="en-US" dirty="0"/>
          </a:p>
          <a:p>
            <a:r>
              <a:rPr lang="en-US" dirty="0"/>
              <a:t>2. </a:t>
            </a:r>
            <a:r>
              <a:rPr lang="en-US" dirty="0" err="1"/>
              <a:t>Dacă</a:t>
            </a:r>
            <a:r>
              <a:rPr lang="en-US" dirty="0"/>
              <a:t> am </a:t>
            </a:r>
            <a:r>
              <a:rPr lang="en-US" dirty="0" err="1"/>
              <a:t>doi</a:t>
            </a:r>
            <a:r>
              <a:rPr lang="en-US" dirty="0"/>
              <a:t> </a:t>
            </a:r>
            <a:r>
              <a:rPr lang="en-US" dirty="0" err="1"/>
              <a:t>senzori</a:t>
            </a:r>
            <a:r>
              <a:rPr lang="en-US" dirty="0"/>
              <a:t> de </a:t>
            </a:r>
            <a:r>
              <a:rPr lang="en-US" dirty="0" err="1"/>
              <a:t>culoare</a:t>
            </a:r>
            <a:r>
              <a:rPr lang="en-US" dirty="0"/>
              <a:t>, </a:t>
            </a:r>
            <a:r>
              <a:rPr lang="en-US" dirty="0" err="1"/>
              <a:t>trebuie</a:t>
            </a:r>
            <a:r>
              <a:rPr lang="en-US" dirty="0"/>
              <a:t> </a:t>
            </a:r>
            <a:r>
              <a:rPr lang="en-US" dirty="0" err="1"/>
              <a:t>să</a:t>
            </a:r>
            <a:r>
              <a:rPr lang="en-US" dirty="0"/>
              <a:t> </a:t>
            </a:r>
            <a:r>
              <a:rPr lang="en-US" dirty="0" err="1"/>
              <a:t>îi</a:t>
            </a:r>
            <a:r>
              <a:rPr lang="en-US" dirty="0"/>
              <a:t> </a:t>
            </a:r>
            <a:r>
              <a:rPr lang="en-US" dirty="0" err="1"/>
              <a:t>calibrez</a:t>
            </a:r>
            <a:r>
              <a:rPr lang="en-US" dirty="0"/>
              <a:t> pe </a:t>
            </a:r>
            <a:r>
              <a:rPr lang="en-US" dirty="0" err="1"/>
              <a:t>fiecare</a:t>
            </a:r>
            <a:r>
              <a:rPr lang="en-US" dirty="0"/>
              <a:t> </a:t>
            </a:r>
            <a:r>
              <a:rPr lang="en-US" dirty="0" err="1"/>
              <a:t>dintre</a:t>
            </a:r>
            <a:r>
              <a:rPr lang="en-US" dirty="0"/>
              <a:t> </a:t>
            </a:r>
            <a:r>
              <a:rPr lang="en-US" dirty="0" err="1"/>
              <a:t>ei</a:t>
            </a:r>
            <a:r>
              <a:rPr lang="en-US" dirty="0"/>
              <a:t>?</a:t>
            </a:r>
          </a:p>
          <a:p>
            <a:pPr lvl="1"/>
            <a:r>
              <a:rPr lang="en-US" dirty="0" err="1"/>
              <a:t>Doar</a:t>
            </a:r>
            <a:r>
              <a:rPr lang="en-US" dirty="0"/>
              <a:t> o </a:t>
            </a:r>
            <a:r>
              <a:rPr lang="en-US" dirty="0" err="1"/>
              <a:t>singură</a:t>
            </a:r>
            <a:r>
              <a:rPr lang="en-US" dirty="0"/>
              <a:t> </a:t>
            </a:r>
            <a:r>
              <a:rPr lang="en-US" dirty="0" err="1"/>
              <a:t>valoare</a:t>
            </a:r>
            <a:r>
              <a:rPr lang="en-US" dirty="0"/>
              <a:t> de </a:t>
            </a:r>
            <a:r>
              <a:rPr lang="en-US" dirty="0" err="1"/>
              <a:t>calibrare</a:t>
            </a:r>
            <a:r>
              <a:rPr lang="en-US" dirty="0"/>
              <a:t> </a:t>
            </a:r>
            <a:r>
              <a:rPr lang="en-US" dirty="0" err="1"/>
              <a:t>este</a:t>
            </a:r>
            <a:r>
              <a:rPr lang="en-US" dirty="0"/>
              <a:t> </a:t>
            </a:r>
            <a:r>
              <a:rPr lang="en-US" dirty="0" err="1"/>
              <a:t>stocată</a:t>
            </a:r>
            <a:r>
              <a:rPr lang="en-US" dirty="0"/>
              <a:t> pe </a:t>
            </a:r>
            <a:r>
              <a:rPr lang="en-US" dirty="0" err="1"/>
              <a:t>cărămidă</a:t>
            </a:r>
            <a:r>
              <a:rPr lang="en-US" dirty="0"/>
              <a:t> </a:t>
            </a:r>
            <a:r>
              <a:rPr lang="en-US" dirty="0" err="1"/>
              <a:t>și</a:t>
            </a:r>
            <a:r>
              <a:rPr lang="en-US" dirty="0"/>
              <a:t> se </a:t>
            </a:r>
            <a:r>
              <a:rPr lang="en-US" dirty="0" err="1"/>
              <a:t>aplică</a:t>
            </a:r>
            <a:r>
              <a:rPr lang="en-US" dirty="0"/>
              <a:t> </a:t>
            </a:r>
            <a:r>
              <a:rPr lang="en-US" dirty="0" err="1"/>
              <a:t>tuturor</a:t>
            </a:r>
            <a:r>
              <a:rPr lang="en-US" dirty="0"/>
              <a:t> </a:t>
            </a:r>
            <a:r>
              <a:rPr lang="en-US" dirty="0" err="1"/>
              <a:t>senzorilor</a:t>
            </a:r>
            <a:r>
              <a:rPr lang="en-US" dirty="0"/>
              <a:t>. </a:t>
            </a:r>
            <a:r>
              <a:rPr lang="en-US" dirty="0" err="1"/>
              <a:t>Dacă</a:t>
            </a:r>
            <a:r>
              <a:rPr lang="en-US" dirty="0"/>
              <a:t> </a:t>
            </a:r>
            <a:r>
              <a:rPr lang="en-US" dirty="0" err="1"/>
              <a:t>calibrați</a:t>
            </a:r>
            <a:r>
              <a:rPr lang="en-US" dirty="0"/>
              <a:t> un al </a:t>
            </a:r>
            <a:r>
              <a:rPr lang="en-US" dirty="0" err="1"/>
              <a:t>doilea</a:t>
            </a:r>
            <a:r>
              <a:rPr lang="en-US" dirty="0"/>
              <a:t> </a:t>
            </a:r>
            <a:r>
              <a:rPr lang="en-US" dirty="0" err="1"/>
              <a:t>senzor</a:t>
            </a:r>
            <a:r>
              <a:rPr lang="en-US" dirty="0"/>
              <a:t>, </a:t>
            </a:r>
            <a:r>
              <a:rPr lang="en-US" dirty="0" err="1"/>
              <a:t>acesta</a:t>
            </a:r>
            <a:r>
              <a:rPr lang="en-US" dirty="0"/>
              <a:t> </a:t>
            </a:r>
            <a:r>
              <a:rPr lang="en-US" dirty="0" err="1"/>
              <a:t>va</a:t>
            </a:r>
            <a:r>
              <a:rPr lang="en-US" dirty="0"/>
              <a:t> </a:t>
            </a:r>
            <a:r>
              <a:rPr lang="en-US" dirty="0" err="1"/>
              <a:t>suprascrie</a:t>
            </a:r>
            <a:r>
              <a:rPr lang="en-US" dirty="0"/>
              <a:t> prima </a:t>
            </a:r>
            <a:r>
              <a:rPr lang="en-US" dirty="0" err="1"/>
              <a:t>calibrare</a:t>
            </a:r>
            <a:r>
              <a:rPr lang="en-US" dirty="0"/>
              <a:t>.</a:t>
            </a:r>
          </a:p>
          <a:p>
            <a:r>
              <a:rPr lang="en-US" dirty="0"/>
              <a:t>3. Ce </a:t>
            </a:r>
            <a:r>
              <a:rPr lang="en-US" dirty="0" err="1"/>
              <a:t>faceți</a:t>
            </a:r>
            <a:r>
              <a:rPr lang="en-US" dirty="0"/>
              <a:t> </a:t>
            </a:r>
            <a:r>
              <a:rPr lang="en-US" dirty="0" err="1"/>
              <a:t>atunci</a:t>
            </a:r>
            <a:r>
              <a:rPr lang="en-US" dirty="0"/>
              <a:t> </a:t>
            </a:r>
            <a:r>
              <a:rPr lang="en-US" dirty="0" err="1"/>
              <a:t>când</a:t>
            </a:r>
            <a:r>
              <a:rPr lang="en-US" dirty="0"/>
              <a:t> </a:t>
            </a:r>
            <a:r>
              <a:rPr lang="en-US" dirty="0" err="1"/>
              <a:t>calibrați</a:t>
            </a:r>
            <a:r>
              <a:rPr lang="en-US" dirty="0"/>
              <a:t>?</a:t>
            </a:r>
          </a:p>
          <a:p>
            <a:pPr lvl="1"/>
            <a:r>
              <a:rPr lang="en-US" dirty="0" err="1"/>
              <a:t>Îi</a:t>
            </a:r>
            <a:r>
              <a:rPr lang="en-US" dirty="0"/>
              <a:t> </a:t>
            </a:r>
            <a:r>
              <a:rPr lang="en-US" dirty="0" err="1"/>
              <a:t>înveți</a:t>
            </a:r>
            <a:r>
              <a:rPr lang="en-US" dirty="0"/>
              <a:t> pe </a:t>
            </a:r>
            <a:r>
              <a:rPr lang="en-US" dirty="0" err="1"/>
              <a:t>senzori</a:t>
            </a:r>
            <a:r>
              <a:rPr lang="en-US" dirty="0"/>
              <a:t> </a:t>
            </a:r>
            <a:r>
              <a:rPr lang="en-US" dirty="0" err="1"/>
              <a:t>ce</a:t>
            </a:r>
            <a:r>
              <a:rPr lang="en-US" dirty="0"/>
              <a:t> </a:t>
            </a:r>
            <a:r>
              <a:rPr lang="en-US" dirty="0" err="1"/>
              <a:t>înseamnă</a:t>
            </a:r>
            <a:r>
              <a:rPr lang="en-US" dirty="0"/>
              <a:t> "</a:t>
            </a:r>
            <a:r>
              <a:rPr lang="en-US" dirty="0" err="1"/>
              <a:t>negru</a:t>
            </a:r>
            <a:r>
              <a:rPr lang="en-US" dirty="0"/>
              <a:t>" </a:t>
            </a:r>
            <a:r>
              <a:rPr lang="en-US" dirty="0" err="1"/>
              <a:t>și</a:t>
            </a:r>
            <a:r>
              <a:rPr lang="en-US" dirty="0"/>
              <a:t> "</a:t>
            </a:r>
            <a:r>
              <a:rPr lang="en-US" dirty="0" err="1"/>
              <a:t>alb</a:t>
            </a:r>
            <a:r>
              <a:rPr lang="en-US" dirty="0"/>
              <a:t>".</a:t>
            </a:r>
          </a:p>
          <a:p>
            <a:r>
              <a:rPr lang="en-US" dirty="0"/>
              <a:t>4. </a:t>
            </a:r>
            <a:r>
              <a:rPr lang="en-US" dirty="0" err="1"/>
              <a:t>Ar</a:t>
            </a:r>
            <a:r>
              <a:rPr lang="en-US" dirty="0"/>
              <a:t> </a:t>
            </a:r>
            <a:r>
              <a:rPr lang="en-US" dirty="0" err="1"/>
              <a:t>trebui</a:t>
            </a:r>
            <a:r>
              <a:rPr lang="en-US" dirty="0"/>
              <a:t> </a:t>
            </a:r>
            <a:r>
              <a:rPr lang="en-US" dirty="0" err="1"/>
              <a:t>să</a:t>
            </a:r>
            <a:r>
              <a:rPr lang="en-US" dirty="0"/>
              <a:t> </a:t>
            </a:r>
            <a:r>
              <a:rPr lang="en-US" dirty="0" err="1"/>
              <a:t>calibrați</a:t>
            </a:r>
            <a:r>
              <a:rPr lang="en-US" dirty="0"/>
              <a:t> </a:t>
            </a:r>
            <a:r>
              <a:rPr lang="en-US" dirty="0" err="1"/>
              <a:t>pentru</a:t>
            </a:r>
            <a:r>
              <a:rPr lang="en-US" dirty="0"/>
              <a:t> </a:t>
            </a:r>
            <a:r>
              <a:rPr lang="en-US" dirty="0" err="1"/>
              <a:t>alte</a:t>
            </a:r>
            <a:r>
              <a:rPr lang="en-US" dirty="0"/>
              <a:t> </a:t>
            </a:r>
            <a:r>
              <a:rPr lang="en-US" dirty="0" err="1"/>
              <a:t>culori</a:t>
            </a:r>
            <a:r>
              <a:rPr lang="en-US" dirty="0"/>
              <a:t> (de </a:t>
            </a:r>
            <a:r>
              <a:rPr lang="en-US" dirty="0" err="1"/>
              <a:t>exemplu</a:t>
            </a:r>
            <a:r>
              <a:rPr lang="en-US" dirty="0"/>
              <a:t>, </a:t>
            </a:r>
            <a:r>
              <a:rPr lang="en-US" dirty="0" err="1"/>
              <a:t>verde</a:t>
            </a:r>
            <a:r>
              <a:rPr lang="en-US" dirty="0"/>
              <a:t>) </a:t>
            </a:r>
            <a:r>
              <a:rPr lang="en-US" dirty="0" err="1"/>
              <a:t>dacă</a:t>
            </a:r>
            <a:r>
              <a:rPr lang="en-US" dirty="0"/>
              <a:t> </a:t>
            </a:r>
            <a:r>
              <a:rPr lang="en-US" dirty="0" err="1"/>
              <a:t>doriți</a:t>
            </a:r>
            <a:r>
              <a:rPr lang="en-US" dirty="0"/>
              <a:t> </a:t>
            </a:r>
            <a:r>
              <a:rPr lang="en-US" dirty="0" err="1"/>
              <a:t>să</a:t>
            </a:r>
            <a:r>
              <a:rPr lang="en-US" dirty="0"/>
              <a:t> </a:t>
            </a:r>
            <a:r>
              <a:rPr lang="en-US" dirty="0" err="1"/>
              <a:t>urmăriți</a:t>
            </a:r>
            <a:r>
              <a:rPr lang="en-US" dirty="0"/>
              <a:t> o </a:t>
            </a:r>
            <a:r>
              <a:rPr lang="en-US" dirty="0" err="1"/>
              <a:t>linie</a:t>
            </a:r>
            <a:r>
              <a:rPr lang="en-US" dirty="0"/>
              <a:t> </a:t>
            </a:r>
            <a:r>
              <a:rPr lang="en-US" dirty="0" err="1"/>
              <a:t>verde</a:t>
            </a:r>
            <a:r>
              <a:rPr lang="en-US" dirty="0"/>
              <a:t>?</a:t>
            </a:r>
          </a:p>
          <a:p>
            <a:pPr lvl="1"/>
            <a:r>
              <a:rPr lang="en-US" dirty="0"/>
              <a:t>Nu, </a:t>
            </a:r>
            <a:r>
              <a:rPr lang="en-US" dirty="0" err="1"/>
              <a:t>întotdeauna</a:t>
            </a:r>
            <a:r>
              <a:rPr lang="en-US" dirty="0"/>
              <a:t> </a:t>
            </a:r>
            <a:r>
              <a:rPr lang="en-US" dirty="0" err="1"/>
              <a:t>trebuie</a:t>
            </a:r>
            <a:r>
              <a:rPr lang="en-US" dirty="0"/>
              <a:t> </a:t>
            </a:r>
            <a:r>
              <a:rPr lang="en-US" dirty="0" err="1"/>
              <a:t>să</a:t>
            </a:r>
            <a:r>
              <a:rPr lang="en-US" dirty="0"/>
              <a:t> </a:t>
            </a:r>
            <a:r>
              <a:rPr lang="en-US" dirty="0" err="1"/>
              <a:t>calibrați</a:t>
            </a:r>
            <a:r>
              <a:rPr lang="en-US" dirty="0"/>
              <a:t> </a:t>
            </a:r>
            <a:r>
              <a:rPr lang="en-US" dirty="0" err="1"/>
              <a:t>pentru</a:t>
            </a:r>
            <a:r>
              <a:rPr lang="en-US" dirty="0"/>
              <a:t> </a:t>
            </a:r>
            <a:r>
              <a:rPr lang="en-US" dirty="0" err="1"/>
              <a:t>alb</a:t>
            </a:r>
            <a:r>
              <a:rPr lang="en-US" dirty="0"/>
              <a:t> </a:t>
            </a:r>
            <a:r>
              <a:rPr lang="en-US" dirty="0" err="1"/>
              <a:t>și</a:t>
            </a:r>
            <a:r>
              <a:rPr lang="en-US" dirty="0"/>
              <a:t> </a:t>
            </a:r>
            <a:r>
              <a:rPr lang="en-US" dirty="0" err="1"/>
              <a:t>negru</a:t>
            </a:r>
            <a:r>
              <a:rPr lang="en-US" dirty="0"/>
              <a:t>.</a:t>
            </a:r>
          </a:p>
          <a:p>
            <a:r>
              <a:rPr lang="fr-FR" dirty="0"/>
              <a:t>5. </a:t>
            </a:r>
            <a:r>
              <a:rPr lang="fr-FR" dirty="0" err="1"/>
              <a:t>Cât</a:t>
            </a:r>
            <a:r>
              <a:rPr lang="fr-FR" dirty="0"/>
              <a:t> de des </a:t>
            </a:r>
            <a:r>
              <a:rPr lang="fr-FR" dirty="0" err="1"/>
              <a:t>trebuie</a:t>
            </a:r>
            <a:r>
              <a:rPr lang="fr-FR" dirty="0"/>
              <a:t> </a:t>
            </a:r>
            <a:r>
              <a:rPr lang="fr-FR" dirty="0" err="1"/>
              <a:t>să</a:t>
            </a:r>
            <a:r>
              <a:rPr lang="fr-FR" dirty="0"/>
              <a:t> calibrez?</a:t>
            </a:r>
            <a:endParaRPr lang="en-US" dirty="0"/>
          </a:p>
          <a:p>
            <a:pPr lvl="1"/>
            <a:r>
              <a:rPr lang="en-US" dirty="0" err="1"/>
              <a:t>Doar</a:t>
            </a:r>
            <a:r>
              <a:rPr lang="en-US" dirty="0"/>
              <a:t> o </a:t>
            </a:r>
            <a:r>
              <a:rPr lang="en-US" dirty="0" err="1"/>
              <a:t>singură</a:t>
            </a:r>
            <a:r>
              <a:rPr lang="en-US" dirty="0"/>
              <a:t> </a:t>
            </a:r>
            <a:r>
              <a:rPr lang="en-US" dirty="0" err="1"/>
              <a:t>dată</a:t>
            </a:r>
            <a:r>
              <a:rPr lang="en-US" dirty="0"/>
              <a:t> </a:t>
            </a:r>
            <a:r>
              <a:rPr lang="en-US" dirty="0" err="1"/>
              <a:t>înainte</a:t>
            </a:r>
            <a:r>
              <a:rPr lang="en-US" dirty="0"/>
              <a:t> de a </a:t>
            </a:r>
            <a:r>
              <a:rPr lang="en-US" dirty="0" err="1"/>
              <a:t>rula</a:t>
            </a:r>
            <a:r>
              <a:rPr lang="en-US" dirty="0"/>
              <a:t> </a:t>
            </a:r>
            <a:r>
              <a:rPr lang="en-US" dirty="0" err="1"/>
              <a:t>toate</a:t>
            </a:r>
            <a:r>
              <a:rPr lang="en-US" dirty="0"/>
              <a:t> </a:t>
            </a:r>
            <a:r>
              <a:rPr lang="en-US" dirty="0" err="1"/>
              <a:t>celelalte</a:t>
            </a:r>
            <a:r>
              <a:rPr lang="en-US" dirty="0"/>
              <a:t> </a:t>
            </a:r>
            <a:r>
              <a:rPr lang="en-US" dirty="0" err="1"/>
              <a:t>coduri</a:t>
            </a:r>
            <a:r>
              <a:rPr lang="en-US" dirty="0"/>
              <a:t>. </a:t>
            </a:r>
            <a:r>
              <a:rPr lang="en-US" dirty="0" err="1"/>
              <a:t>Valorile</a:t>
            </a:r>
            <a:r>
              <a:rPr lang="en-US" dirty="0"/>
              <a:t> sunt </a:t>
            </a:r>
            <a:r>
              <a:rPr lang="en-US" dirty="0" err="1"/>
              <a:t>salvate</a:t>
            </a:r>
            <a:r>
              <a:rPr lang="en-US" dirty="0"/>
              <a:t> </a:t>
            </a:r>
            <a:r>
              <a:rPr lang="en-US" dirty="0" err="1"/>
              <a:t>în</a:t>
            </a:r>
            <a:r>
              <a:rPr lang="en-US" dirty="0"/>
              <a:t> brick.</a:t>
            </a:r>
          </a:p>
        </p:txBody>
      </p:sp>
      <p:sp>
        <p:nvSpPr>
          <p:cNvPr id="4" name="Footer Placeholder 3"/>
          <p:cNvSpPr>
            <a:spLocks noGrp="1"/>
          </p:cNvSpPr>
          <p:nvPr>
            <p:ph type="ftr" sz="quarter" idx="11"/>
          </p:nvPr>
        </p:nvSpPr>
        <p:spPr/>
        <p:txBody>
          <a:bodyPr/>
          <a:lstStyle/>
          <a:p>
            <a:r>
              <a:rPr lang="en-US"/>
              <a:t>© 2015 EV3Lessons.com, Last edit 12/25/2019</a:t>
            </a:r>
          </a:p>
        </p:txBody>
      </p:sp>
    </p:spTree>
    <p:extLst>
      <p:ext uri="{BB962C8B-B14F-4D97-AF65-F5344CB8AC3E}">
        <p14:creationId xmlns:p14="http://schemas.microsoft.com/office/powerpoint/2010/main" val="1565246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Credite</a:t>
            </a:r>
            <a:endParaRPr lang="en-US" dirty="0"/>
          </a:p>
        </p:txBody>
      </p:sp>
      <p:sp>
        <p:nvSpPr>
          <p:cNvPr id="3" name="Content Placeholder 2"/>
          <p:cNvSpPr>
            <a:spLocks noGrp="1"/>
          </p:cNvSpPr>
          <p:nvPr>
            <p:ph idx="1"/>
          </p:nvPr>
        </p:nvSpPr>
        <p:spPr/>
        <p:txBody>
          <a:bodyPr/>
          <a:lstStyle/>
          <a:p>
            <a:r>
              <a:rPr lang="ro-RO" sz="2000" dirty="0"/>
              <a:t>Această lecție de Mindstorms a fost realizată de </a:t>
            </a:r>
            <a:r>
              <a:rPr lang="en-US" sz="2000" dirty="0"/>
              <a:t>Sanjay </a:t>
            </a:r>
            <a:r>
              <a:rPr lang="en-US" sz="2000" dirty="0" err="1"/>
              <a:t>Seshan</a:t>
            </a:r>
            <a:r>
              <a:rPr lang="en-US" sz="2000" dirty="0"/>
              <a:t> </a:t>
            </a:r>
            <a:r>
              <a:rPr lang="ro-RO" sz="2000" dirty="0"/>
              <a:t>și</a:t>
            </a:r>
            <a:r>
              <a:rPr lang="en-US" sz="2000" dirty="0"/>
              <a:t> Arvind </a:t>
            </a:r>
            <a:r>
              <a:rPr lang="en-US" sz="2000" dirty="0" err="1"/>
              <a:t>Seshan</a:t>
            </a:r>
            <a:r>
              <a:rPr lang="ro-RO" sz="2000" dirty="0"/>
              <a:t>.</a:t>
            </a:r>
          </a:p>
          <a:p>
            <a:r>
              <a:rPr lang="ro-RO" sz="2000" dirty="0"/>
              <a:t>Mai multe lecții sunt disponibile pe ev3lessons.com</a:t>
            </a:r>
          </a:p>
          <a:p>
            <a:r>
              <a:rPr lang="ro-RO" sz="2000" dirty="0"/>
              <a:t>Această lecție a fost tradusă în limba română de echipa de robotică FTC – ROSOPHIA #21455 RO20</a:t>
            </a:r>
          </a:p>
        </p:txBody>
      </p:sp>
      <p:sp>
        <p:nvSpPr>
          <p:cNvPr id="4" name="Footer Placeholder 3"/>
          <p:cNvSpPr>
            <a:spLocks noGrp="1"/>
          </p:cNvSpPr>
          <p:nvPr>
            <p:ph type="ftr" sz="quarter" idx="11"/>
          </p:nvPr>
        </p:nvSpPr>
        <p:spPr/>
        <p:txBody>
          <a:bodyPr/>
          <a:lstStyle/>
          <a:p>
            <a:r>
              <a:rPr lang="en-US"/>
              <a:t>© 2015 EV3Lessons.com, Last edit 12/25/2019</a:t>
            </a:r>
          </a:p>
        </p:txBody>
      </p:sp>
      <p:sp>
        <p:nvSpPr>
          <p:cNvPr id="5" name="Rectangle 1"/>
          <p:cNvSpPr>
            <a:spLocks noChangeArrowheads="1"/>
          </p:cNvSpPr>
          <p:nvPr/>
        </p:nvSpPr>
        <p:spPr bwMode="auto">
          <a:xfrm>
            <a:off x="496016" y="4724983"/>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err="1">
                <a:ln>
                  <a:noFill/>
                </a:ln>
                <a:solidFill>
                  <a:srgbClr val="000000"/>
                </a:solidFill>
                <a:effectLst/>
                <a:latin typeface="Helvetica Neue"/>
              </a:rPr>
              <a:t>Această</a:t>
            </a:r>
            <a:r>
              <a:rPr kumimoji="0" lang="en-US" altLang="en-US" sz="2000" b="0" i="0" u="none" strike="noStrike" cap="none" normalizeH="0" baseline="0" dirty="0">
                <a:ln>
                  <a:noFill/>
                </a:ln>
                <a:solidFill>
                  <a:srgbClr val="000000"/>
                </a:solidFill>
                <a:effectLst/>
                <a:latin typeface="Helvetica Neue"/>
              </a:rPr>
              <a:t> </a:t>
            </a:r>
            <a:r>
              <a:rPr kumimoji="0" lang="en-US" altLang="en-US" sz="2000" b="0" i="0" u="none" strike="noStrike" cap="none" normalizeH="0" baseline="0" dirty="0" err="1">
                <a:ln>
                  <a:noFill/>
                </a:ln>
                <a:solidFill>
                  <a:srgbClr val="000000"/>
                </a:solidFill>
                <a:effectLst/>
                <a:latin typeface="Helvetica Neue"/>
              </a:rPr>
              <a:t>lucrare</a:t>
            </a:r>
            <a:r>
              <a:rPr kumimoji="0" lang="en-US" altLang="en-US" sz="2000" b="0" i="0" u="none" strike="noStrike" cap="none" normalizeH="0" baseline="0" dirty="0">
                <a:ln>
                  <a:noFill/>
                </a:ln>
                <a:solidFill>
                  <a:srgbClr val="000000"/>
                </a:solidFill>
                <a:effectLst/>
                <a:latin typeface="Helvetica Neue"/>
              </a:rPr>
              <a:t> </a:t>
            </a:r>
            <a:r>
              <a:rPr kumimoji="0" lang="en-US" altLang="en-US" sz="2000" b="0" i="0" u="none" strike="noStrike" cap="none" normalizeH="0" baseline="0" dirty="0" err="1">
                <a:ln>
                  <a:noFill/>
                </a:ln>
                <a:solidFill>
                  <a:srgbClr val="000000"/>
                </a:solidFill>
                <a:effectLst/>
                <a:latin typeface="Helvetica Neue"/>
              </a:rPr>
              <a:t>este</a:t>
            </a:r>
            <a:r>
              <a:rPr kumimoji="0" lang="en-US" altLang="en-US" sz="2000" b="0" i="0" u="none" strike="noStrike" cap="none" normalizeH="0" baseline="0" dirty="0">
                <a:ln>
                  <a:noFill/>
                </a:ln>
                <a:solidFill>
                  <a:srgbClr val="000000"/>
                </a:solidFill>
                <a:effectLst/>
                <a:latin typeface="Helvetica Neue"/>
              </a:rPr>
              <a:t> </a:t>
            </a:r>
            <a:r>
              <a:rPr kumimoji="0" lang="en-US" altLang="en-US" sz="2000" b="0" i="0" u="none" strike="noStrike" cap="none" normalizeH="0" baseline="0" dirty="0" err="1">
                <a:ln>
                  <a:noFill/>
                </a:ln>
                <a:solidFill>
                  <a:srgbClr val="000000"/>
                </a:solidFill>
                <a:effectLst/>
                <a:latin typeface="Helvetica Neue"/>
              </a:rPr>
              <a:t>licențiată</a:t>
            </a:r>
            <a:r>
              <a:rPr kumimoji="0" lang="en-US" altLang="en-US" sz="2000" b="0" i="0" u="none" strike="noStrike" cap="none" normalizeH="0" baseline="0" dirty="0">
                <a:ln>
                  <a:noFill/>
                </a:ln>
                <a:solidFill>
                  <a:srgbClr val="000000"/>
                </a:solidFill>
                <a:effectLst/>
                <a:latin typeface="Helvetica Neue"/>
              </a:rPr>
              <a:t> sub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297" y="3749078"/>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04395523"/>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2913</TotalTime>
  <Words>806</Words>
  <Application>Microsoft Office PowerPoint</Application>
  <PresentationFormat>On-screen Show (4:3)</PresentationFormat>
  <Paragraphs>55</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Helvetica Neue</vt:lpstr>
      <vt:lpstr>Retrospect</vt:lpstr>
      <vt:lpstr>intermediatev2</vt:lpstr>
      <vt:lpstr>INTERMEDIATE PROGRAMMING LESSON</vt:lpstr>
      <vt:lpstr>Obiectivele lecției</vt:lpstr>
      <vt:lpstr>De ce să calibrați senzorul de culoare?</vt:lpstr>
      <vt:lpstr>Pași/pseudocod pentru calibrare</vt:lpstr>
      <vt:lpstr>Soluție de calibrare a programului</vt:lpstr>
      <vt:lpstr>Ghid de discuții</vt:lpstr>
      <vt:lpstr>Credite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Calibrating Color Sensors</dc:title>
  <dc:creator>Admin</dc:creator>
  <cp:lastModifiedBy>Adnim</cp:lastModifiedBy>
  <cp:revision>16</cp:revision>
  <dcterms:created xsi:type="dcterms:W3CDTF">2014-10-28T21:59:38Z</dcterms:created>
  <dcterms:modified xsi:type="dcterms:W3CDTF">2023-09-06T17:32:22Z</dcterms:modified>
</cp:coreProperties>
</file>