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  <p:sldMasterId id="2147483738" r:id="rId2"/>
  </p:sldMasterIdLst>
  <p:notesMasterIdLst>
    <p:notesMasterId r:id="rId16"/>
  </p:notesMasterIdLst>
  <p:handoutMasterIdLst>
    <p:handoutMasterId r:id="rId17"/>
  </p:handoutMasterIdLst>
  <p:sldIdLst>
    <p:sldId id="374" r:id="rId3"/>
    <p:sldId id="372" r:id="rId4"/>
    <p:sldId id="356" r:id="rId5"/>
    <p:sldId id="368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39"/>
    <p:restoredTop sz="96271" autoAdjust="0"/>
  </p:normalViewPr>
  <p:slideViewPr>
    <p:cSldViewPr snapToGrid="0" snapToObjects="1">
      <p:cViewPr varScale="1">
        <p:scale>
          <a:sx n="126" d="100"/>
          <a:sy n="126" d="100"/>
        </p:scale>
        <p:origin x="79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88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DE47-B990-4036-93C3-F56F4BE3E90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8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F301-23CC-4414-ADC1-B056B5B1B8D5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1E98-7DFA-4183-A3E4-2014548663C6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61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4B8D-C6E9-43FA-A0E1-0DDC9A3FC384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1186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558C-6097-47F9-AD38-72D8F4D436A7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77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6A06-96D1-49A5-8737-1ABCA8AEEED5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782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1DCE-348E-4FA6-8794-BBB1DB5A0381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67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EDE7-68FA-4886-9F5A-BEFCB71585A3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06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060D-0A4F-41BA-9264-DF303B51D6DF}" type="datetime1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96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9267-5E36-4F02-B978-4E5C0F69436C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29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A4BACF0-6053-405D-A1D2-DCB0AD357F51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5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62E3-0892-4A03-9FBE-B36019C93F96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865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E7CA-DF89-40CD-BF8A-88352220E76C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28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7444-8874-43E9-A4C0-DE411639E821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304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F334-E4D1-4604-A4C5-A966664A3117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8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11B2-684D-4D0F-B0CE-58E05D6C9CB5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36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5790-527A-427F-AB47-A10E21307322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76AD-04E4-40B1-AFFB-904AE288E4C8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8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8B1C-5794-42CB-9700-89E982348EBD}" type="datetime1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4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0CA6-12D8-4F4D-AE32-9F1A49B6EBB4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FB303C8-0B2A-4825-A67D-E0013E6E6DAA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2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D588-FD16-4379-81BC-655582A44B4D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3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662C432-DAFA-4724-B207-CDCFBD9DA891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169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37388E-7DD7-44DD-9D9F-C353059E7010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734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TEHNICI DE DEPISTARE A ERORILOR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DC64CAF-54A8-C3FB-E3F9-EB9050A71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06357EF-B0F1-DD3E-BAA3-C8BE9A6FE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3B1B0C9-65D7-8149-1E08-2B924A5B2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688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Exemplu</a:t>
            </a:r>
            <a:r>
              <a:rPr lang="en-US" dirty="0"/>
              <a:t> de video pe slide-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următor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2800" dirty="0" err="1"/>
              <a:t>Videoclipul</a:t>
            </a:r>
            <a:r>
              <a:rPr lang="en-US" sz="2800" dirty="0"/>
              <a:t> de pe slide-</a:t>
            </a:r>
            <a:r>
              <a:rPr lang="en-US" sz="2800" dirty="0" err="1"/>
              <a:t>ul</a:t>
            </a:r>
            <a:r>
              <a:rPr lang="en-US" sz="2800" dirty="0"/>
              <a:t> </a:t>
            </a:r>
            <a:r>
              <a:rPr lang="en-US" sz="2800" dirty="0" err="1"/>
              <a:t>următor</a:t>
            </a:r>
            <a:r>
              <a:rPr lang="en-US" sz="2800" dirty="0"/>
              <a:t> </a:t>
            </a:r>
            <a:r>
              <a:rPr lang="en-US" sz="2800" dirty="0" err="1"/>
              <a:t>prezintă</a:t>
            </a:r>
            <a:r>
              <a:rPr lang="en-US" sz="2800" dirty="0"/>
              <a:t> </a:t>
            </a:r>
            <a:r>
              <a:rPr lang="en-US" sz="2800" dirty="0" err="1"/>
              <a:t>câteva</a:t>
            </a:r>
            <a:r>
              <a:rPr lang="en-US" sz="2800" dirty="0"/>
              <a:t> </a:t>
            </a:r>
            <a:r>
              <a:rPr lang="en-US" sz="2800" dirty="0" err="1"/>
              <a:t>dintre</a:t>
            </a:r>
            <a:r>
              <a:rPr lang="en-US" sz="2800" dirty="0"/>
              <a:t> </a:t>
            </a:r>
            <a:r>
              <a:rPr lang="en-US" sz="2800" dirty="0" err="1"/>
              <a:t>tehnicile</a:t>
            </a:r>
            <a:r>
              <a:rPr lang="en-US" sz="2800" dirty="0"/>
              <a:t> de debugging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err="1"/>
              <a:t>Așteptați</a:t>
            </a:r>
            <a:r>
              <a:rPr lang="en-US" sz="2800" dirty="0"/>
              <a:t> </a:t>
            </a:r>
            <a:r>
              <a:rPr lang="en-US" sz="2800" dirty="0" err="1"/>
              <a:t>apăsarea</a:t>
            </a:r>
            <a:r>
              <a:rPr lang="en-US" sz="2800" dirty="0"/>
              <a:t> </a:t>
            </a:r>
            <a:r>
              <a:rPr lang="en-US" sz="2800" dirty="0" err="1"/>
              <a:t>butonului</a:t>
            </a:r>
            <a:endParaRPr lang="ro-RO" sz="2800" dirty="0"/>
          </a:p>
          <a:p>
            <a:pPr marL="742950" lvl="1" indent="-285750">
              <a:buFont typeface="Arial"/>
              <a:buChar char="•"/>
            </a:pPr>
            <a:r>
              <a:rPr lang="en-US" sz="2800" dirty="0" err="1"/>
              <a:t>Sunete</a:t>
            </a:r>
            <a:r>
              <a:rPr lang="en-US" sz="2800" dirty="0"/>
              <a:t> de </a:t>
            </a:r>
            <a:r>
              <a:rPr lang="en-US" sz="2800" dirty="0" err="1"/>
              <a:t>alertă</a:t>
            </a:r>
            <a:endParaRPr lang="en-US" sz="2800" dirty="0"/>
          </a:p>
          <a:p>
            <a:pPr marL="742950" lvl="1" indent="-285750">
              <a:buFont typeface="Arial"/>
              <a:buChar char="•"/>
            </a:pPr>
            <a:r>
              <a:rPr lang="en-US" sz="2800" dirty="0" err="1"/>
              <a:t>Lumini</a:t>
            </a:r>
            <a:r>
              <a:rPr lang="en-US" sz="2800" dirty="0"/>
              <a:t> de </a:t>
            </a:r>
            <a:r>
              <a:rPr lang="en-US" sz="2800" dirty="0" err="1"/>
              <a:t>cărămidă</a:t>
            </a:r>
            <a:endParaRPr lang="en-US" sz="2800" dirty="0"/>
          </a:p>
          <a:p>
            <a:pPr marL="742950" lvl="1" indent="-285750">
              <a:buFont typeface="Arial"/>
              <a:buChar char="•"/>
            </a:pPr>
            <a:r>
              <a:rPr lang="en-US" sz="2800" dirty="0" err="1"/>
              <a:t>Citirile</a:t>
            </a:r>
            <a:r>
              <a:rPr lang="en-US" sz="2800" dirty="0"/>
              <a:t> </a:t>
            </a:r>
            <a:r>
              <a:rPr lang="en-US" sz="2800" dirty="0" err="1"/>
              <a:t>senzorilor</a:t>
            </a:r>
            <a:r>
              <a:rPr lang="en-US" sz="2800" dirty="0"/>
              <a:t> </a:t>
            </a:r>
            <a:r>
              <a:rPr lang="en-US" sz="2800" dirty="0" err="1"/>
              <a:t>afișate</a:t>
            </a:r>
            <a:r>
              <a:rPr lang="en-US" sz="2800" dirty="0"/>
              <a:t> pe brick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50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5" y="358990"/>
            <a:ext cx="9144000" cy="874055"/>
          </a:xfrm>
        </p:spPr>
        <p:txBody>
          <a:bodyPr>
            <a:normAutofit/>
          </a:bodyPr>
          <a:lstStyle/>
          <a:p>
            <a:r>
              <a:rPr lang="ro-RO" sz="4000" dirty="0"/>
              <a:t>V</a:t>
            </a:r>
            <a:r>
              <a:rPr lang="pt-BR" sz="4000" dirty="0"/>
              <a:t>ideo</a:t>
            </a:r>
            <a:r>
              <a:rPr lang="ro-RO" sz="4000" dirty="0"/>
              <a:t> explicativ</a:t>
            </a:r>
            <a:r>
              <a:rPr lang="pt-BR" sz="4000" dirty="0"/>
              <a:t> - Faceți clic pentru a reda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  <p:pic>
        <p:nvPicPr>
          <p:cNvPr id="6" name="DebuggingPreview.mo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71724" y="1681654"/>
            <a:ext cx="6909942" cy="3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5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85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 </a:t>
            </a:r>
            <a:r>
              <a:rPr lang="en-US" dirty="0" err="1"/>
              <a:t>metode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4985257" cy="465452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err="1"/>
              <a:t>Înregistrări</a:t>
            </a:r>
            <a:r>
              <a:rPr lang="en-US" sz="2400" dirty="0"/>
              <a:t> 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err="1"/>
              <a:t>Puteți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vă</a:t>
            </a:r>
            <a:r>
              <a:rPr lang="en-US" sz="2400" dirty="0"/>
              <a:t> </a:t>
            </a:r>
            <a:r>
              <a:rPr lang="en-US" sz="2400" dirty="0" err="1"/>
              <a:t>înregistrați</a:t>
            </a:r>
            <a:r>
              <a:rPr lang="en-US" sz="2400" dirty="0"/>
              <a:t> </a:t>
            </a:r>
            <a:r>
              <a:rPr lang="en-US" sz="2400" dirty="0" err="1"/>
              <a:t>robotul</a:t>
            </a:r>
            <a:r>
              <a:rPr lang="en-US" sz="2400" dirty="0"/>
              <a:t> cu </a:t>
            </a:r>
            <a:r>
              <a:rPr lang="en-US" sz="2400" dirty="0" err="1"/>
              <a:t>ajutorul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camere</a:t>
            </a:r>
            <a:r>
              <a:rPr lang="en-US" sz="2400" dirty="0"/>
              <a:t>. </a:t>
            </a:r>
            <a:r>
              <a:rPr lang="en-US" sz="2400" dirty="0" err="1"/>
              <a:t>Apoi</a:t>
            </a:r>
            <a:r>
              <a:rPr lang="en-US" sz="2400" dirty="0"/>
              <a:t> </a:t>
            </a:r>
            <a:r>
              <a:rPr lang="en-US" sz="2400" dirty="0" err="1"/>
              <a:t>urmăriți</a:t>
            </a:r>
            <a:r>
              <a:rPr lang="en-US" sz="2400" dirty="0"/>
              <a:t> </a:t>
            </a:r>
            <a:r>
              <a:rPr lang="en-US" sz="2400" dirty="0" err="1"/>
              <a:t>înregistrarea</a:t>
            </a:r>
            <a:r>
              <a:rPr lang="en-US" sz="2400" dirty="0"/>
              <a:t> video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observați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nu a </a:t>
            </a:r>
            <a:r>
              <a:rPr lang="en-US" sz="2400" dirty="0" err="1"/>
              <a:t>mers</a:t>
            </a:r>
            <a:r>
              <a:rPr lang="en-US" sz="2400" dirty="0"/>
              <a:t> bine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/>
              <a:t>Comentarii</a:t>
            </a:r>
            <a:r>
              <a:rPr lang="en-US" sz="2400" dirty="0"/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De </a:t>
            </a:r>
            <a:r>
              <a:rPr lang="en-US" sz="2400" dirty="0" err="1"/>
              <a:t>asemenea</a:t>
            </a:r>
            <a:r>
              <a:rPr lang="en-US" sz="2400" dirty="0"/>
              <a:t>, </a:t>
            </a:r>
            <a:r>
              <a:rPr lang="en-US" sz="2400" dirty="0" err="1"/>
              <a:t>puteți</a:t>
            </a:r>
            <a:r>
              <a:rPr lang="en-US" sz="2400" dirty="0"/>
              <a:t> </a:t>
            </a:r>
            <a:r>
              <a:rPr lang="en-US" sz="2400" dirty="0" err="1"/>
              <a:t>utiliza</a:t>
            </a:r>
            <a:r>
              <a:rPr lang="en-US" sz="2400" dirty="0"/>
              <a:t> "</a:t>
            </a:r>
            <a:r>
              <a:rPr lang="en-US" sz="2400" dirty="0" err="1"/>
              <a:t>comentarii</a:t>
            </a:r>
            <a:r>
              <a:rPr lang="en-US" sz="2400" dirty="0"/>
              <a:t>" </a:t>
            </a: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ajuta</a:t>
            </a:r>
            <a:r>
              <a:rPr lang="en-US" sz="2400" dirty="0"/>
              <a:t> la </a:t>
            </a:r>
            <a:r>
              <a:rPr lang="en-US" sz="2400" dirty="0" err="1"/>
              <a:t>depanare</a:t>
            </a:r>
            <a:r>
              <a:rPr lang="en-US" sz="2400" dirty="0"/>
              <a:t> - </a:t>
            </a:r>
            <a:r>
              <a:rPr lang="en-US" sz="2400" dirty="0" err="1"/>
              <a:t>adăugăm</a:t>
            </a:r>
            <a:r>
              <a:rPr lang="en-US" sz="2400" dirty="0"/>
              <a:t> </a:t>
            </a:r>
            <a:r>
              <a:rPr lang="en-US" sz="2400" dirty="0" err="1"/>
              <a:t>comentarii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a ne </a:t>
            </a:r>
            <a:r>
              <a:rPr lang="en-US" sz="2400" dirty="0" err="1"/>
              <a:t>aminti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valori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vechi</a:t>
            </a:r>
            <a:r>
              <a:rPr lang="en-US" sz="2400" dirty="0"/>
              <a:t> au </a:t>
            </a:r>
            <a:r>
              <a:rPr lang="en-US" sz="2400" dirty="0" err="1"/>
              <a:t>fost</a:t>
            </a:r>
            <a:r>
              <a:rPr lang="en-US" sz="2400" dirty="0"/>
              <a:t> </a:t>
            </a:r>
            <a:r>
              <a:rPr lang="en-US" sz="2400" dirty="0" err="1"/>
              <a:t>introduse</a:t>
            </a:r>
            <a:r>
              <a:rPr lang="en-US" sz="2400" dirty="0"/>
              <a:t> </a:t>
            </a:r>
            <a:r>
              <a:rPr lang="en-US" sz="2400" dirty="0" err="1"/>
              <a:t>într</a:t>
            </a:r>
            <a:r>
              <a:rPr lang="en-US" sz="2400" dirty="0"/>
              <a:t>-un bloc.  </a:t>
            </a:r>
            <a:r>
              <a:rPr lang="en-US" sz="2400" dirty="0" err="1"/>
              <a:t>Urmărim</a:t>
            </a:r>
            <a:r>
              <a:rPr lang="en-US" sz="2400" dirty="0"/>
              <a:t> </a:t>
            </a:r>
            <a:r>
              <a:rPr lang="en-US" sz="2400" dirty="0" err="1"/>
              <a:t>robotul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apoi</a:t>
            </a:r>
            <a:r>
              <a:rPr lang="en-US" sz="2400" dirty="0"/>
              <a:t> </a:t>
            </a:r>
            <a:r>
              <a:rPr lang="en-US" sz="2400" dirty="0" err="1"/>
              <a:t>ajustăm</a:t>
            </a:r>
            <a:r>
              <a:rPr lang="en-US" sz="2400" dirty="0"/>
              <a:t> </a:t>
            </a:r>
            <a:r>
              <a:rPr lang="en-US" sz="2400" dirty="0" err="1"/>
              <a:t>aceste</a:t>
            </a:r>
            <a:r>
              <a:rPr lang="en-US" sz="2400" dirty="0"/>
              <a:t> </a:t>
            </a:r>
            <a:r>
              <a:rPr lang="en-US" sz="2400" dirty="0" err="1"/>
              <a:t>valori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897" y="1592431"/>
            <a:ext cx="2765298" cy="1957458"/>
          </a:xfrm>
          <a:prstGeom prst="rect">
            <a:avLst/>
          </a:prstGeom>
        </p:spPr>
      </p:pic>
      <p:pic>
        <p:nvPicPr>
          <p:cNvPr id="7" name="Picture 6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660" y="3309419"/>
            <a:ext cx="1953095" cy="195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04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74" y="340650"/>
            <a:ext cx="8596812" cy="874055"/>
          </a:xfrm>
        </p:spPr>
        <p:txBody>
          <a:bodyPr/>
          <a:lstStyle/>
          <a:p>
            <a:r>
              <a:rPr lang="en-US" dirty="0"/>
              <a:t>CREDITE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000" dirty="0"/>
              <a:t>Această lecție de Mindstorms a fost realizată de </a:t>
            </a:r>
            <a:r>
              <a:rPr lang="en-US" sz="2000" dirty="0"/>
              <a:t>Sanjay </a:t>
            </a:r>
            <a:r>
              <a:rPr lang="en-US" sz="2000" dirty="0" err="1"/>
              <a:t>Seshan</a:t>
            </a:r>
            <a:r>
              <a:rPr lang="en-US" sz="2000" dirty="0"/>
              <a:t> </a:t>
            </a:r>
            <a:r>
              <a:rPr lang="ro-RO" sz="2000" dirty="0"/>
              <a:t>și</a:t>
            </a:r>
            <a:r>
              <a:rPr lang="en-US" sz="2000" dirty="0"/>
              <a:t> Arvind </a:t>
            </a:r>
            <a:r>
              <a:rPr lang="en-US" sz="2000" dirty="0" err="1"/>
              <a:t>Seshan</a:t>
            </a:r>
            <a:r>
              <a:rPr lang="ro-RO" sz="2000" dirty="0"/>
              <a:t>.</a:t>
            </a:r>
          </a:p>
          <a:p>
            <a:r>
              <a:rPr lang="ro-RO" sz="2000" dirty="0"/>
              <a:t>Mai multe lecții sunt disponibile pe ev3lessons.com</a:t>
            </a:r>
          </a:p>
          <a:p>
            <a:r>
              <a:rPr lang="ro-RO" sz="2000"/>
              <a:t>Această lecție a fost tradusă în limba română de echipa de robotică FTC – ROSOPHIA #21455 RO20</a:t>
            </a:r>
            <a:endParaRPr lang="ro-RO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Această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lucrare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licențiată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sub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11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 err="1"/>
              <a:t>Învățați</a:t>
            </a:r>
            <a:r>
              <a:rPr lang="en-US" dirty="0"/>
              <a:t> </a:t>
            </a:r>
            <a:r>
              <a:rPr lang="en-US" dirty="0" err="1"/>
              <a:t>importanța</a:t>
            </a:r>
            <a:r>
              <a:rPr lang="en-US" dirty="0"/>
              <a:t> debugging-</a:t>
            </a:r>
            <a:r>
              <a:rPr lang="en-US" dirty="0" err="1"/>
              <a:t>ului</a:t>
            </a:r>
            <a:r>
              <a:rPr lang="en-US" dirty="0"/>
              <a:t> (</a:t>
            </a:r>
            <a:r>
              <a:rPr lang="en-US" dirty="0" err="1"/>
              <a:t>depanării</a:t>
            </a:r>
            <a:r>
              <a:rPr lang="en-US" dirty="0"/>
              <a:t>)</a:t>
            </a:r>
          </a:p>
          <a:p>
            <a:pPr marL="457200" indent="-457200">
              <a:buAutoNum type="arabicParenR"/>
            </a:pPr>
            <a:r>
              <a:rPr lang="en-US" dirty="0" err="1"/>
              <a:t>Învățați</a:t>
            </a:r>
            <a:r>
              <a:rPr lang="en-US" dirty="0"/>
              <a:t> </a:t>
            </a:r>
            <a:r>
              <a:rPr lang="en-US" dirty="0" err="1"/>
              <a:t>câteva</a:t>
            </a:r>
            <a:r>
              <a:rPr lang="en-US" dirty="0"/>
              <a:t> </a:t>
            </a:r>
            <a:r>
              <a:rPr lang="en-US" dirty="0" err="1"/>
              <a:t>tehnici</a:t>
            </a:r>
            <a:r>
              <a:rPr lang="en-US" dirty="0"/>
              <a:t> de debugging a </a:t>
            </a:r>
            <a:r>
              <a:rPr lang="en-US" dirty="0" err="1"/>
              <a:t>codului</a:t>
            </a:r>
            <a:r>
              <a:rPr lang="en-US" dirty="0"/>
              <a:t> </a:t>
            </a:r>
            <a:r>
              <a:rPr lang="en-US" dirty="0" err="1"/>
              <a:t>dvs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7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ce</a:t>
            </a:r>
            <a:r>
              <a:rPr lang="en-US" dirty="0"/>
              <a:t> debug?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Debugging-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strategie</a:t>
            </a:r>
            <a:r>
              <a:rPr lang="en-US" dirty="0"/>
              <a:t> </a:t>
            </a:r>
            <a:r>
              <a:rPr lang="en-US" dirty="0" err="1"/>
              <a:t>utilă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afla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program </a:t>
            </a:r>
            <a:r>
              <a:rPr lang="en-US" dirty="0" err="1"/>
              <a:t>ceva</a:t>
            </a:r>
            <a:r>
              <a:rPr lang="en-US" dirty="0"/>
              <a:t> nu merge bine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nu a </a:t>
            </a:r>
            <a:r>
              <a:rPr lang="en-US" dirty="0" err="1"/>
              <a:t>mers</a:t>
            </a:r>
            <a:r>
              <a:rPr lang="en-US" dirty="0"/>
              <a:t> bine.</a:t>
            </a:r>
          </a:p>
          <a:p>
            <a:r>
              <a:rPr lang="en-US" dirty="0" err="1"/>
              <a:t>Odată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dumneavoastră</a:t>
            </a:r>
            <a:r>
              <a:rPr lang="en-US" dirty="0"/>
              <a:t> </a:t>
            </a:r>
            <a:r>
              <a:rPr lang="en-US" dirty="0" err="1"/>
              <a:t>începe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devină</a:t>
            </a:r>
            <a:r>
              <a:rPr lang="en-US" dirty="0"/>
              <a:t> lung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complicat</a:t>
            </a:r>
            <a:r>
              <a:rPr lang="en-US" dirty="0"/>
              <a:t> (de </a:t>
            </a:r>
            <a:r>
              <a:rPr lang="en-US" dirty="0" err="1"/>
              <a:t>exemplu</a:t>
            </a:r>
            <a:r>
              <a:rPr lang="en-US" dirty="0"/>
              <a:t>,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senzori</a:t>
            </a:r>
            <a:r>
              <a:rPr lang="en-US" dirty="0"/>
              <a:t>),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deveni</a:t>
            </a:r>
            <a:r>
              <a:rPr lang="en-US" dirty="0"/>
              <a:t> </a:t>
            </a:r>
            <a:r>
              <a:rPr lang="en-US" dirty="0" err="1"/>
              <a:t>dificil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dați</a:t>
            </a:r>
            <a:r>
              <a:rPr lang="en-US" dirty="0"/>
              <a:t> </a:t>
            </a:r>
            <a:r>
              <a:rPr lang="en-US" dirty="0" err="1"/>
              <a:t>seama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a </a:t>
            </a:r>
            <a:r>
              <a:rPr lang="en-US" dirty="0" err="1"/>
              <a:t>programului</a:t>
            </a:r>
            <a:r>
              <a:rPr lang="en-US" dirty="0"/>
              <a:t>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aflați</a:t>
            </a:r>
            <a:r>
              <a:rPr lang="en-US" dirty="0"/>
              <a:t>.</a:t>
            </a:r>
          </a:p>
          <a:p>
            <a:r>
              <a:rPr lang="en-US" dirty="0"/>
              <a:t>Slide-urile </a:t>
            </a:r>
            <a:r>
              <a:rPr lang="en-US" dirty="0" err="1"/>
              <a:t>următoare</a:t>
            </a:r>
            <a:r>
              <a:rPr lang="en-US" dirty="0"/>
              <a:t>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prezintă</a:t>
            </a:r>
            <a:r>
              <a:rPr lang="en-US" dirty="0"/>
              <a:t> </a:t>
            </a:r>
            <a:r>
              <a:rPr lang="en-US" dirty="0" err="1"/>
              <a:t>câteva</a:t>
            </a:r>
            <a:r>
              <a:rPr lang="en-US" dirty="0"/>
              <a:t> </a:t>
            </a:r>
            <a:r>
              <a:rPr lang="en-US" dirty="0" err="1"/>
              <a:t>modalități</a:t>
            </a:r>
            <a:r>
              <a:rPr lang="en-US" dirty="0"/>
              <a:t> de a </a:t>
            </a:r>
            <a:r>
              <a:rPr lang="en-US" dirty="0" err="1"/>
              <a:t>afla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aflați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program </a:t>
            </a:r>
            <a:r>
              <a:rPr lang="en-US" dirty="0" err="1"/>
              <a:t>sau</a:t>
            </a:r>
            <a:r>
              <a:rPr lang="en-US" dirty="0"/>
              <a:t> de a </a:t>
            </a:r>
            <a:r>
              <a:rPr lang="en-US" dirty="0" err="1"/>
              <a:t>ști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văd</a:t>
            </a:r>
            <a:r>
              <a:rPr lang="en-US" dirty="0"/>
              <a:t> </a:t>
            </a:r>
            <a:r>
              <a:rPr lang="en-US" dirty="0" err="1"/>
              <a:t>senzorii</a:t>
            </a:r>
            <a:r>
              <a:rPr lang="en-US" dirty="0"/>
              <a:t> </a:t>
            </a:r>
            <a:r>
              <a:rPr lang="en-US" dirty="0" err="1"/>
              <a:t>dvs</a:t>
            </a:r>
            <a:r>
              <a:rPr lang="en-US" dirty="0"/>
              <a:t>.</a:t>
            </a:r>
          </a:p>
          <a:p>
            <a:r>
              <a:rPr lang="en-US" dirty="0" err="1"/>
              <a:t>Veți</a:t>
            </a:r>
            <a:r>
              <a:rPr lang="en-US" dirty="0"/>
              <a:t> </a:t>
            </a:r>
            <a:r>
              <a:rPr lang="en-US" dirty="0" err="1"/>
              <a:t>vedea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tehnici</a:t>
            </a:r>
            <a:r>
              <a:rPr lang="en-US" dirty="0"/>
              <a:t> pot fi FOARTE UTILE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programator</a:t>
            </a:r>
            <a:r>
              <a:rPr lang="en-US" dirty="0"/>
              <a:t>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Process 3"/>
          <p:cNvSpPr/>
          <p:nvPr/>
        </p:nvSpPr>
        <p:spPr>
          <a:xfrm>
            <a:off x="331775" y="4817048"/>
            <a:ext cx="1430090" cy="1029773"/>
          </a:xfrm>
          <a:prstGeom prst="flowChartProcess">
            <a:avLst/>
          </a:prstGeom>
          <a:solidFill>
            <a:srgbClr val="F5C20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Localizați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eroarea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Process 4"/>
          <p:cNvSpPr/>
          <p:nvPr/>
        </p:nvSpPr>
        <p:spPr>
          <a:xfrm>
            <a:off x="2219495" y="4805605"/>
            <a:ext cx="1327124" cy="1029773"/>
          </a:xfrm>
          <a:prstGeom prst="flowChartProcess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Gândiți-vă</a:t>
            </a:r>
            <a:r>
              <a:rPr lang="en-US" dirty="0"/>
              <a:t> la </a:t>
            </a:r>
            <a:r>
              <a:rPr lang="en-US" dirty="0" err="1"/>
              <a:t>soluție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5826995" y="4809261"/>
            <a:ext cx="1327124" cy="1029773"/>
          </a:xfrm>
          <a:prstGeom prst="flowChartProcess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>
                <a:solidFill>
                  <a:schemeClr val="tx1"/>
                </a:solidFill>
              </a:rPr>
              <a:t>Retestați programul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Process 6"/>
          <p:cNvSpPr/>
          <p:nvPr/>
        </p:nvSpPr>
        <p:spPr>
          <a:xfrm>
            <a:off x="4019359" y="4809262"/>
            <a:ext cx="1327124" cy="1029773"/>
          </a:xfrm>
          <a:prstGeom prst="flowChartProcess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Remediați</a:t>
            </a:r>
            <a:r>
              <a:rPr lang="en-US" dirty="0"/>
              <a:t> </a:t>
            </a:r>
            <a:r>
              <a:rPr lang="en-US" dirty="0" err="1"/>
              <a:t>eroarea</a:t>
            </a:r>
            <a:endParaRPr lang="en-US" dirty="0"/>
          </a:p>
        </p:txBody>
      </p:sp>
      <p:cxnSp>
        <p:nvCxnSpPr>
          <p:cNvPr id="11" name="Elbow Connector 10"/>
          <p:cNvCxnSpPr>
            <a:stCxn id="6" idx="2"/>
            <a:endCxn id="4" idx="2"/>
          </p:cNvCxnSpPr>
          <p:nvPr/>
        </p:nvCxnSpPr>
        <p:spPr>
          <a:xfrm rot="5400000">
            <a:off x="3764796" y="3121059"/>
            <a:ext cx="7787" cy="5443737"/>
          </a:xfrm>
          <a:prstGeom prst="bentConnector3">
            <a:avLst>
              <a:gd name="adj1" fmla="val 303566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 flipV="1">
            <a:off x="1761865" y="5320492"/>
            <a:ext cx="457630" cy="11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1"/>
          </p:cNvCxnSpPr>
          <p:nvPr/>
        </p:nvCxnSpPr>
        <p:spPr>
          <a:xfrm>
            <a:off x="3546619" y="5320492"/>
            <a:ext cx="472740" cy="3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6" idx="1"/>
          </p:cNvCxnSpPr>
          <p:nvPr/>
        </p:nvCxnSpPr>
        <p:spPr>
          <a:xfrm flipV="1">
            <a:off x="5346483" y="5324148"/>
            <a:ext cx="4805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19" idx="1"/>
          </p:cNvCxnSpPr>
          <p:nvPr/>
        </p:nvCxnSpPr>
        <p:spPr>
          <a:xfrm>
            <a:off x="7154119" y="5324148"/>
            <a:ext cx="468260" cy="2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Process 18"/>
          <p:cNvSpPr/>
          <p:nvPr/>
        </p:nvSpPr>
        <p:spPr>
          <a:xfrm>
            <a:off x="7622379" y="5057329"/>
            <a:ext cx="1221297" cy="537770"/>
          </a:xfrm>
          <a:prstGeom prst="flowChart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URA!</a:t>
            </a:r>
          </a:p>
        </p:txBody>
      </p:sp>
    </p:spTree>
    <p:extLst>
      <p:ext uri="{BB962C8B-B14F-4D97-AF65-F5344CB8AC3E}">
        <p14:creationId xmlns:p14="http://schemas.microsoft.com/office/powerpoint/2010/main" val="202819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Tehnici</a:t>
            </a:r>
            <a:r>
              <a:rPr lang="en-US" dirty="0"/>
              <a:t> </a:t>
            </a:r>
            <a:r>
              <a:rPr lang="en-US" dirty="0" err="1"/>
              <a:t>diferite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213" y="1438925"/>
            <a:ext cx="4028866" cy="4032921"/>
          </a:xfrm>
        </p:spPr>
        <p:txBody>
          <a:bodyPr>
            <a:normAutofit/>
          </a:bodyPr>
          <a:lstStyle/>
          <a:p>
            <a:pPr algn="ctr"/>
            <a:r>
              <a:rPr lang="en-US" sz="2200" u="sng" dirty="0" err="1"/>
              <a:t>Redare</a:t>
            </a:r>
            <a:r>
              <a:rPr lang="en-US" sz="2200" u="sng" dirty="0"/>
              <a:t> </a:t>
            </a:r>
            <a:r>
              <a:rPr lang="en-US" sz="2200" u="sng" dirty="0" err="1"/>
              <a:t>selectată</a:t>
            </a:r>
            <a:r>
              <a:rPr lang="ro-RO" sz="2200" u="sng" dirty="0"/>
              <a:t> (</a:t>
            </a:r>
            <a:r>
              <a:rPr lang="en-US" sz="2200" u="sng" dirty="0"/>
              <a:t>Play Selected </a:t>
            </a:r>
            <a:r>
              <a:rPr lang="ro-RO" sz="2200" u="sng" dirty="0"/>
              <a:t>)</a:t>
            </a:r>
            <a:r>
              <a:rPr lang="en-US" sz="2200" u="sng" dirty="0"/>
              <a:t> vs. </a:t>
            </a:r>
            <a:r>
              <a:rPr lang="en-US" sz="2200" u="sng" dirty="0" err="1"/>
              <a:t>apăsare</a:t>
            </a:r>
            <a:r>
              <a:rPr lang="en-US" sz="2200" u="sng" dirty="0"/>
              <a:t> </a:t>
            </a:r>
            <a:r>
              <a:rPr lang="en-US" sz="2200" u="sng" dirty="0" err="1"/>
              <a:t>buton</a:t>
            </a:r>
            <a:r>
              <a:rPr lang="en-US" sz="2200" u="sng" dirty="0"/>
              <a:t> </a:t>
            </a:r>
            <a:r>
              <a:rPr lang="ro-RO" sz="2200" u="sng" dirty="0"/>
              <a:t>(</a:t>
            </a:r>
            <a:r>
              <a:rPr lang="en-US" sz="2200" u="sng" dirty="0"/>
              <a:t>Button Press</a:t>
            </a:r>
            <a:r>
              <a:rPr lang="ro-RO" sz="2200" u="sng" dirty="0"/>
              <a:t>)</a:t>
            </a:r>
            <a:endParaRPr lang="en-US" sz="2200" u="sng" dirty="0"/>
          </a:p>
          <a:p>
            <a:pPr marL="342900" indent="-342900">
              <a:buFont typeface="Arial"/>
              <a:buChar char="•"/>
            </a:pPr>
            <a:r>
              <a:rPr lang="en-US" b="0" dirty="0" err="1"/>
              <a:t>Tehnici</a:t>
            </a:r>
            <a:r>
              <a:rPr lang="en-US" b="0" dirty="0"/>
              <a:t> </a:t>
            </a:r>
            <a:r>
              <a:rPr lang="en-US" b="0" dirty="0" err="1"/>
              <a:t>foarte</a:t>
            </a:r>
            <a:r>
              <a:rPr lang="en-US" b="0" dirty="0"/>
              <a:t> </a:t>
            </a:r>
            <a:r>
              <a:rPr lang="en-US" b="0" dirty="0" err="1"/>
              <a:t>asemănătoare</a:t>
            </a:r>
            <a:endParaRPr lang="ro-RO" b="0" dirty="0"/>
          </a:p>
          <a:p>
            <a:pPr marL="342900" indent="-342900">
              <a:buFont typeface="Arial"/>
              <a:buChar char="•"/>
            </a:pPr>
            <a:r>
              <a:rPr lang="en-US" b="0" dirty="0" err="1"/>
              <a:t>Vă</a:t>
            </a:r>
            <a:r>
              <a:rPr lang="en-US" b="0" dirty="0"/>
              <a:t> permit </a:t>
            </a:r>
            <a:r>
              <a:rPr lang="en-US" b="0" dirty="0" err="1"/>
              <a:t>să</a:t>
            </a:r>
            <a:r>
              <a:rPr lang="en-US" b="0" dirty="0"/>
              <a:t> </a:t>
            </a:r>
            <a:r>
              <a:rPr lang="en-US" b="0" dirty="0" err="1"/>
              <a:t>încercați</a:t>
            </a:r>
            <a:r>
              <a:rPr lang="en-US" b="0" dirty="0"/>
              <a:t> </a:t>
            </a:r>
            <a:r>
              <a:rPr lang="en-US" b="0" dirty="0" err="1"/>
              <a:t>porțiuni</a:t>
            </a:r>
            <a:r>
              <a:rPr lang="en-US" b="0" dirty="0"/>
              <a:t> </a:t>
            </a:r>
            <a:r>
              <a:rPr lang="en-US" b="0" dirty="0" err="1"/>
              <a:t>mai</a:t>
            </a:r>
            <a:r>
              <a:rPr lang="en-US" b="0" dirty="0"/>
              <a:t> </a:t>
            </a:r>
            <a:r>
              <a:rPr lang="en-US" b="0" dirty="0" err="1"/>
              <a:t>mici</a:t>
            </a:r>
            <a:r>
              <a:rPr lang="en-US" b="0" dirty="0"/>
              <a:t> de cod</a:t>
            </a:r>
            <a:endParaRPr lang="ro-RO" b="0" dirty="0"/>
          </a:p>
          <a:p>
            <a:pPr marL="342900" indent="-342900">
              <a:buFont typeface="Arial"/>
              <a:buChar char="•"/>
            </a:pPr>
            <a:r>
              <a:rPr lang="en-US" b="0" dirty="0" err="1"/>
              <a:t>Redarea</a:t>
            </a:r>
            <a:r>
              <a:rPr lang="en-US" b="0" dirty="0"/>
              <a:t> </a:t>
            </a:r>
            <a:r>
              <a:rPr lang="en-US" b="0" dirty="0" err="1"/>
              <a:t>selectată</a:t>
            </a:r>
            <a:r>
              <a:rPr lang="en-US" b="0" dirty="0"/>
              <a:t> </a:t>
            </a:r>
            <a:r>
              <a:rPr lang="en-US" b="0" dirty="0" err="1"/>
              <a:t>necesită</a:t>
            </a:r>
            <a:r>
              <a:rPr lang="en-US" b="0" dirty="0"/>
              <a:t> Bluetooth</a:t>
            </a:r>
            <a:endParaRPr lang="ro-RO" b="0" dirty="0"/>
          </a:p>
          <a:p>
            <a:pPr marL="342900" indent="-342900">
              <a:buFont typeface="Arial"/>
              <a:buChar char="•"/>
            </a:pPr>
            <a:r>
              <a:rPr lang="en-US" b="0" dirty="0" err="1"/>
              <a:t>Apăsarea</a:t>
            </a:r>
            <a:r>
              <a:rPr lang="en-US" b="0" dirty="0"/>
              <a:t> </a:t>
            </a:r>
            <a:r>
              <a:rPr lang="en-US" b="0" dirty="0" err="1"/>
              <a:t>butonului</a:t>
            </a:r>
            <a:r>
              <a:rPr lang="en-US" b="0" dirty="0"/>
              <a:t> </a:t>
            </a:r>
            <a:r>
              <a:rPr lang="en-US" b="0" dirty="0" err="1"/>
              <a:t>necesită</a:t>
            </a:r>
            <a:r>
              <a:rPr lang="en-US" b="0" dirty="0"/>
              <a:t> o </a:t>
            </a:r>
            <a:r>
              <a:rPr lang="en-US" b="0" dirty="0" err="1"/>
              <a:t>anumită</a:t>
            </a:r>
            <a:r>
              <a:rPr lang="en-US" b="0" dirty="0"/>
              <a:t> </a:t>
            </a:r>
            <a:r>
              <a:rPr lang="en-US" b="0" dirty="0" err="1"/>
              <a:t>atenție</a:t>
            </a:r>
            <a:r>
              <a:rPr lang="en-US" b="0" dirty="0"/>
              <a:t> </a:t>
            </a:r>
            <a:r>
              <a:rPr lang="en-US" b="0" dirty="0" err="1"/>
              <a:t>pentru</a:t>
            </a:r>
            <a:r>
              <a:rPr lang="en-US" b="0" dirty="0"/>
              <a:t> a nu </a:t>
            </a:r>
            <a:r>
              <a:rPr lang="en-US" b="0" dirty="0" err="1"/>
              <a:t>brusca</a:t>
            </a:r>
            <a:r>
              <a:rPr lang="en-US" b="0" dirty="0"/>
              <a:t> </a:t>
            </a:r>
            <a:r>
              <a:rPr lang="en-US" b="0" dirty="0" err="1"/>
              <a:t>robotul</a:t>
            </a:r>
            <a:r>
              <a:rPr lang="en-US" b="0" dirty="0"/>
              <a:t> </a:t>
            </a:r>
            <a:r>
              <a:rPr lang="en-US" b="0" dirty="0" err="1"/>
              <a:t>atunci</a:t>
            </a:r>
            <a:r>
              <a:rPr lang="en-US" b="0" dirty="0"/>
              <a:t> </a:t>
            </a:r>
            <a:r>
              <a:rPr lang="en-US" b="0" dirty="0" err="1"/>
              <a:t>când</a:t>
            </a:r>
            <a:r>
              <a:rPr lang="en-US" b="0" dirty="0"/>
              <a:t> </a:t>
            </a:r>
            <a:r>
              <a:rPr lang="en-US" b="0" dirty="0" err="1"/>
              <a:t>apăsați</a:t>
            </a:r>
            <a:r>
              <a:rPr lang="en-US" b="0" dirty="0"/>
              <a:t> </a:t>
            </a:r>
            <a:r>
              <a:rPr lang="en-US" b="0" dirty="0" err="1"/>
              <a:t>butonul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29208" y="1446749"/>
            <a:ext cx="3880155" cy="4259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0" u="sng" dirty="0" err="1"/>
              <a:t>Lumină</a:t>
            </a:r>
            <a:r>
              <a:rPr lang="en-US" sz="2400" b="0" u="sng" dirty="0"/>
              <a:t>, </a:t>
            </a:r>
            <a:r>
              <a:rPr lang="en-US" sz="2400" b="0" u="sng" dirty="0" err="1"/>
              <a:t>sunet</a:t>
            </a:r>
            <a:r>
              <a:rPr lang="en-US" sz="2400" b="0" u="sng" dirty="0"/>
              <a:t> </a:t>
            </a:r>
            <a:r>
              <a:rPr lang="en-US" sz="2400" b="0" u="sng" dirty="0" err="1"/>
              <a:t>și</a:t>
            </a:r>
            <a:r>
              <a:rPr lang="en-US" sz="2400" b="0" u="sng" dirty="0"/>
              <a:t> </a:t>
            </a:r>
            <a:r>
              <a:rPr lang="en-US" sz="2400" b="0" u="sng" dirty="0" err="1"/>
              <a:t>afiș</a:t>
            </a:r>
            <a:r>
              <a:rPr lang="ro-RO" sz="2400" b="0" u="sng" dirty="0"/>
              <a:t>are</a:t>
            </a:r>
            <a:endParaRPr lang="en-US" sz="2400" b="0" u="sng" dirty="0"/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Tehnici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foarte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asemănătoare</a:t>
            </a:r>
            <a:endParaRPr lang="ro-RO" sz="22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Lumina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și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sunetul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sunt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folosite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în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același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</a:t>
            </a:r>
            <a:endParaRPr lang="ro-RO" sz="22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Echipele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 </a:t>
            </a:r>
            <a:r>
              <a:rPr lang="ro-RO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folosesc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sunet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și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este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ușor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identificat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uneori</a:t>
            </a:r>
            <a:endParaRPr lang="ro-RO" sz="22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Blocul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afișare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este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util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pentru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ști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bloc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este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jucat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dacă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robotul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blochează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și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dacă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doriți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să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vedeți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valorile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senzorilor</a:t>
            </a:r>
            <a:endParaRPr lang="en-US" sz="22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38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Redarea </a:t>
            </a:r>
            <a:r>
              <a:rPr lang="en-US" dirty="0" err="1"/>
              <a:t>selectat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Redarea</a:t>
            </a:r>
            <a:r>
              <a:rPr lang="en-US" dirty="0"/>
              <a:t> </a:t>
            </a:r>
            <a:r>
              <a:rPr lang="en-US" dirty="0" err="1"/>
              <a:t>selectată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utilă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rula</a:t>
            </a:r>
            <a:r>
              <a:rPr lang="en-US" dirty="0"/>
              <a:t> </a:t>
            </a:r>
            <a:r>
              <a:rPr lang="en-US" dirty="0" err="1"/>
              <a:t>părți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ale </a:t>
            </a:r>
            <a:r>
              <a:rPr lang="en-US" dirty="0" err="1"/>
              <a:t>programului</a:t>
            </a:r>
            <a:endParaRPr lang="ro-RO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Se </a:t>
            </a:r>
            <a:r>
              <a:rPr lang="en-US" dirty="0" err="1"/>
              <a:t>utilizează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nu </a:t>
            </a:r>
            <a:r>
              <a:rPr lang="en-US" dirty="0" err="1"/>
              <a:t>doriți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așteptați</a:t>
            </a:r>
            <a:r>
              <a:rPr lang="en-US" dirty="0"/>
              <a:t> ca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finalizeze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părți</a:t>
            </a:r>
            <a:r>
              <a:rPr lang="en-US" dirty="0"/>
              <a:t> ale </a:t>
            </a:r>
            <a:r>
              <a:rPr lang="en-US" dirty="0" err="1"/>
              <a:t>programului</a:t>
            </a:r>
            <a:r>
              <a:rPr lang="en-US" dirty="0"/>
              <a:t> </a:t>
            </a:r>
            <a:r>
              <a:rPr lang="en-US" dirty="0" err="1"/>
              <a:t>înainte</a:t>
            </a:r>
            <a:r>
              <a:rPr lang="en-US" dirty="0"/>
              <a:t> de a </a:t>
            </a:r>
            <a:r>
              <a:rPr lang="en-US" dirty="0" err="1"/>
              <a:t>ajunge</a:t>
            </a:r>
            <a:r>
              <a:rPr lang="en-US" dirty="0"/>
              <a:t> la </a:t>
            </a:r>
            <a:r>
              <a:rPr lang="en-US" dirty="0" err="1"/>
              <a:t>partea</a:t>
            </a:r>
            <a:r>
              <a:rPr lang="en-US" dirty="0"/>
              <a:t> pe care </a:t>
            </a:r>
            <a:r>
              <a:rPr lang="en-US" dirty="0" err="1"/>
              <a:t>doriți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o </a:t>
            </a:r>
            <a:r>
              <a:rPr lang="en-US" dirty="0" err="1"/>
              <a:t>vedeți</a:t>
            </a:r>
            <a:endParaRPr lang="ro-RO" dirty="0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Dacă</a:t>
            </a:r>
            <a:r>
              <a:rPr lang="en-US" dirty="0"/>
              <a:t> nu </a:t>
            </a:r>
            <a:r>
              <a:rPr lang="en-US" dirty="0" err="1"/>
              <a:t>aveți</a:t>
            </a:r>
            <a:r>
              <a:rPr lang="en-US" dirty="0"/>
              <a:t> </a:t>
            </a:r>
            <a:r>
              <a:rPr lang="en-US" dirty="0" err="1"/>
              <a:t>bluetooth</a:t>
            </a:r>
            <a:r>
              <a:rPr lang="en-US" dirty="0"/>
              <a:t> </a:t>
            </a:r>
            <a:r>
              <a:rPr lang="en-US" dirty="0" err="1"/>
              <a:t>încorporat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computer,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recomandăm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achiziționați</a:t>
            </a:r>
            <a:r>
              <a:rPr lang="en-US" dirty="0"/>
              <a:t> un dongle </a:t>
            </a:r>
            <a:r>
              <a:rPr lang="en-US" dirty="0" err="1"/>
              <a:t>bluetooth</a:t>
            </a:r>
            <a:r>
              <a:rPr lang="en-US" dirty="0"/>
              <a:t> (10-15 </a:t>
            </a:r>
            <a:r>
              <a:rPr lang="en-US" dirty="0" err="1"/>
              <a:t>dolari</a:t>
            </a:r>
            <a:r>
              <a:rPr lang="ro-RO" dirty="0"/>
              <a:t> americani</a:t>
            </a:r>
            <a:r>
              <a:rPr lang="en-US" dirty="0"/>
              <a:t>),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facilitează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tip de </a:t>
            </a:r>
            <a:r>
              <a:rPr lang="en-US" dirty="0" err="1"/>
              <a:t>de</a:t>
            </a:r>
            <a:r>
              <a:rPr lang="ro-RO" dirty="0"/>
              <a:t>bugging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utilizare</a:t>
            </a:r>
            <a:r>
              <a:rPr lang="en-US" dirty="0"/>
              <a:t>, </a:t>
            </a:r>
            <a:r>
              <a:rPr lang="en-US" dirty="0" err="1"/>
              <a:t>evidențiați</a:t>
            </a:r>
            <a:r>
              <a:rPr lang="en-US" dirty="0"/>
              <a:t> </a:t>
            </a:r>
            <a:r>
              <a:rPr lang="en-US" dirty="0" err="1"/>
              <a:t>părțile</a:t>
            </a:r>
            <a:r>
              <a:rPr lang="en-US" dirty="0"/>
              <a:t> din program pe care </a:t>
            </a:r>
            <a:r>
              <a:rPr lang="en-US" dirty="0" err="1"/>
              <a:t>doriți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le </a:t>
            </a:r>
            <a:r>
              <a:rPr lang="en-US" dirty="0" err="1"/>
              <a:t>executați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alegeți</a:t>
            </a:r>
            <a:r>
              <a:rPr lang="en-US" dirty="0"/>
              <a:t> </a:t>
            </a:r>
            <a:r>
              <a:rPr lang="en-US" dirty="0" err="1"/>
              <a:t>butonul</a:t>
            </a:r>
            <a:r>
              <a:rPr lang="en-US" dirty="0"/>
              <a:t> de </a:t>
            </a:r>
            <a:r>
              <a:rPr lang="en-US" dirty="0" err="1"/>
              <a:t>redare</a:t>
            </a:r>
            <a:r>
              <a:rPr lang="en-US" dirty="0"/>
              <a:t> cu </a:t>
            </a:r>
            <a:r>
              <a:rPr lang="en-US" dirty="0" err="1"/>
              <a:t>paranteze</a:t>
            </a:r>
            <a:r>
              <a:rPr lang="en-US" dirty="0"/>
              <a:t> (&gt;)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447" y="4604934"/>
            <a:ext cx="3878549" cy="131704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546409" y="5557470"/>
            <a:ext cx="932169" cy="364511"/>
          </a:xfrm>
          <a:prstGeom prst="ellipse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2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Așteptați</a:t>
            </a:r>
            <a:r>
              <a:rPr lang="en-US" dirty="0"/>
              <a:t> </a:t>
            </a:r>
            <a:r>
              <a:rPr lang="en-US" dirty="0" err="1"/>
              <a:t>apăsarea</a:t>
            </a:r>
            <a:r>
              <a:rPr lang="en-US" dirty="0"/>
              <a:t> </a:t>
            </a:r>
            <a:r>
              <a:rPr lang="en-US" dirty="0" err="1"/>
              <a:t>butonului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err="1"/>
              <a:t>Pentru</a:t>
            </a:r>
            <a:r>
              <a:rPr lang="en-US" sz="1600" dirty="0"/>
              <a:t> a </a:t>
            </a:r>
            <a:r>
              <a:rPr lang="en-US" sz="1600" dirty="0" err="1"/>
              <a:t>plasa</a:t>
            </a:r>
            <a:r>
              <a:rPr lang="en-US" sz="1600" dirty="0"/>
              <a:t> un bloc de </a:t>
            </a:r>
            <a:r>
              <a:rPr lang="en-US" sz="1600" dirty="0" err="1"/>
              <a:t>așteptare</a:t>
            </a:r>
            <a:r>
              <a:rPr lang="en-US" sz="1600" dirty="0"/>
              <a:t> a </a:t>
            </a:r>
            <a:r>
              <a:rPr lang="en-US" sz="1600" dirty="0" err="1"/>
              <a:t>apăsării</a:t>
            </a:r>
            <a:r>
              <a:rPr lang="en-US" sz="1600" dirty="0"/>
              <a:t> </a:t>
            </a:r>
            <a:r>
              <a:rPr lang="en-US" sz="1600" dirty="0" err="1"/>
              <a:t>unui</a:t>
            </a:r>
            <a:r>
              <a:rPr lang="en-US" sz="1600" dirty="0"/>
              <a:t> </a:t>
            </a:r>
            <a:r>
              <a:rPr lang="en-US" sz="1600" dirty="0" err="1"/>
              <a:t>buton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program, </a:t>
            </a:r>
            <a:r>
              <a:rPr lang="en-US" sz="1600" dirty="0" err="1"/>
              <a:t>plasați</a:t>
            </a:r>
            <a:r>
              <a:rPr lang="en-US" sz="1600" dirty="0"/>
              <a:t> un bloc de </a:t>
            </a:r>
            <a:r>
              <a:rPr lang="en-US" sz="1600" dirty="0" err="1"/>
              <a:t>așteptare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program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/>
              <a:t>Mergeți</a:t>
            </a:r>
            <a:r>
              <a:rPr lang="en-US" sz="1600" dirty="0"/>
              <a:t> la </a:t>
            </a:r>
            <a:r>
              <a:rPr lang="ro-RO" sz="1600" dirty="0"/>
              <a:t>brick buttons </a:t>
            </a:r>
            <a:r>
              <a:rPr lang="en-US" sz="1600" dirty="0"/>
              <a:t>&gt; </a:t>
            </a:r>
            <a:r>
              <a:rPr lang="ro-RO" sz="1600" dirty="0"/>
              <a:t>compare</a:t>
            </a:r>
            <a:r>
              <a:rPr lang="en-US" sz="1600" dirty="0"/>
              <a:t> &gt; </a:t>
            </a:r>
            <a:r>
              <a:rPr lang="ro-RO" sz="1600" dirty="0"/>
              <a:t>brick buttons</a:t>
            </a:r>
            <a:r>
              <a:rPr lang="en-US" sz="1600" dirty="0"/>
              <a:t>, </a:t>
            </a:r>
            <a:r>
              <a:rPr lang="en-US" sz="1600" dirty="0" err="1"/>
              <a:t>apoi</a:t>
            </a:r>
            <a:r>
              <a:rPr lang="en-US" sz="1600" dirty="0"/>
              <a:t> </a:t>
            </a:r>
            <a:r>
              <a:rPr lang="en-US" sz="1600" dirty="0" err="1"/>
              <a:t>alegeți</a:t>
            </a:r>
            <a:r>
              <a:rPr lang="en-US" sz="1600" dirty="0"/>
              <a:t> </a:t>
            </a:r>
            <a:r>
              <a:rPr lang="en-US" sz="1600" dirty="0" err="1"/>
              <a:t>ce</a:t>
            </a:r>
            <a:r>
              <a:rPr lang="en-US" sz="1600" dirty="0"/>
              <a:t> </a:t>
            </a:r>
            <a:r>
              <a:rPr lang="en-US" sz="1600" dirty="0" err="1"/>
              <a:t>buton</a:t>
            </a:r>
            <a:r>
              <a:rPr lang="en-US" sz="1600" dirty="0"/>
              <a:t> </a:t>
            </a:r>
            <a:r>
              <a:rPr lang="en-US" sz="1600" dirty="0" err="1"/>
              <a:t>trebuie</a:t>
            </a:r>
            <a:r>
              <a:rPr lang="en-US" sz="1600" dirty="0"/>
              <a:t> </a:t>
            </a:r>
            <a:r>
              <a:rPr lang="en-US" sz="1600" dirty="0" err="1"/>
              <a:t>apăsat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a continua </a:t>
            </a:r>
            <a:r>
              <a:rPr lang="en-US" sz="1600" dirty="0" err="1"/>
              <a:t>programul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err="1"/>
              <a:t>Plasați</a:t>
            </a:r>
            <a:r>
              <a:rPr lang="en-US" sz="1600" dirty="0"/>
              <a:t> </a:t>
            </a:r>
            <a:r>
              <a:rPr lang="en-US" sz="1600" dirty="0" err="1"/>
              <a:t>aceste</a:t>
            </a:r>
            <a:r>
              <a:rPr lang="en-US" sz="1600" dirty="0"/>
              <a:t> </a:t>
            </a:r>
            <a:r>
              <a:rPr lang="en-US" sz="1600" dirty="0" err="1"/>
              <a:t>blocuri</a:t>
            </a:r>
            <a:r>
              <a:rPr lang="en-US" sz="1600" dirty="0"/>
              <a:t> de </a:t>
            </a:r>
            <a:r>
              <a:rPr lang="en-US" sz="1600" dirty="0" err="1"/>
              <a:t>așteptare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apăsarea</a:t>
            </a:r>
            <a:r>
              <a:rPr lang="en-US" sz="1600" dirty="0"/>
              <a:t> </a:t>
            </a:r>
            <a:r>
              <a:rPr lang="en-US" sz="1600" dirty="0" err="1"/>
              <a:t>butonului</a:t>
            </a:r>
            <a:r>
              <a:rPr lang="en-US" sz="1600" dirty="0"/>
              <a:t> la </a:t>
            </a:r>
            <a:r>
              <a:rPr lang="en-US" sz="1600" dirty="0" err="1"/>
              <a:t>fiecare</a:t>
            </a:r>
            <a:r>
              <a:rPr lang="en-US" sz="1600" dirty="0"/>
              <a:t> bloc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două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apropierea</a:t>
            </a:r>
            <a:r>
              <a:rPr lang="en-US" sz="1600" dirty="0"/>
              <a:t> </a:t>
            </a:r>
            <a:r>
              <a:rPr lang="en-US" sz="1600" dirty="0" err="1"/>
              <a:t>locului</a:t>
            </a:r>
            <a:r>
              <a:rPr lang="en-US" sz="1600" dirty="0"/>
              <a:t> </a:t>
            </a:r>
            <a:r>
              <a:rPr lang="en-US" sz="1600" dirty="0" err="1"/>
              <a:t>unde</a:t>
            </a:r>
            <a:r>
              <a:rPr lang="en-US" sz="1600" dirty="0"/>
              <a:t> </a:t>
            </a:r>
            <a:r>
              <a:rPr lang="en-US" sz="1600" dirty="0" err="1"/>
              <a:t>robotul</a:t>
            </a:r>
            <a:r>
              <a:rPr lang="en-US" sz="1600" dirty="0"/>
              <a:t> nu </a:t>
            </a:r>
            <a:r>
              <a:rPr lang="en-US" sz="1600" dirty="0" err="1"/>
              <a:t>funcționează</a:t>
            </a:r>
            <a:r>
              <a:rPr lang="en-US" sz="1600" dirty="0"/>
              <a:t> </a:t>
            </a:r>
            <a:r>
              <a:rPr lang="en-US" sz="1600" dirty="0" err="1"/>
              <a:t>corect</a:t>
            </a:r>
            <a:r>
              <a:rPr lang="en-US" sz="1600" dirty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/>
              <a:t>Acest</a:t>
            </a:r>
            <a:r>
              <a:rPr lang="en-US" sz="1600" dirty="0"/>
              <a:t> </a:t>
            </a:r>
            <a:r>
              <a:rPr lang="en-US" sz="1600" dirty="0" err="1"/>
              <a:t>lucru</a:t>
            </a:r>
            <a:r>
              <a:rPr lang="en-US" sz="1600" dirty="0"/>
              <a:t> </a:t>
            </a:r>
            <a:r>
              <a:rPr lang="en-US" sz="1600" dirty="0" err="1"/>
              <a:t>vă</a:t>
            </a:r>
            <a:r>
              <a:rPr lang="en-US" sz="1600" dirty="0"/>
              <a:t> </a:t>
            </a:r>
            <a:r>
              <a:rPr lang="en-US" sz="1600" dirty="0" err="1"/>
              <a:t>poate</a:t>
            </a:r>
            <a:r>
              <a:rPr lang="en-US" sz="1600" dirty="0"/>
              <a:t> </a:t>
            </a:r>
            <a:r>
              <a:rPr lang="en-US" sz="1600" dirty="0" err="1"/>
              <a:t>ajuta</a:t>
            </a:r>
            <a:r>
              <a:rPr lang="en-US" sz="1600" dirty="0"/>
              <a:t> </a:t>
            </a:r>
            <a:r>
              <a:rPr lang="en-US" sz="1600" dirty="0" err="1"/>
              <a:t>să</a:t>
            </a:r>
            <a:r>
              <a:rPr lang="en-US" sz="1600" dirty="0"/>
              <a:t> </a:t>
            </a:r>
            <a:r>
              <a:rPr lang="en-US" sz="1600" dirty="0" err="1"/>
              <a:t>identificați</a:t>
            </a:r>
            <a:r>
              <a:rPr lang="en-US" sz="1600" dirty="0"/>
              <a:t> cu </a:t>
            </a:r>
            <a:r>
              <a:rPr lang="en-US" sz="1600" dirty="0" err="1"/>
              <a:t>exactitate</a:t>
            </a:r>
            <a:r>
              <a:rPr lang="en-US" sz="1600" dirty="0"/>
              <a:t> care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blocul</a:t>
            </a:r>
            <a:r>
              <a:rPr lang="en-US" sz="1600" dirty="0"/>
              <a:t> care </a:t>
            </a:r>
            <a:r>
              <a:rPr lang="en-US" sz="1600" dirty="0" err="1"/>
              <a:t>cauzează</a:t>
            </a:r>
            <a:r>
              <a:rPr lang="en-US" sz="1600" dirty="0"/>
              <a:t> </a:t>
            </a:r>
            <a:r>
              <a:rPr lang="en-US" sz="1600" dirty="0" err="1"/>
              <a:t>eșecul</a:t>
            </a:r>
            <a:r>
              <a:rPr lang="en-US" sz="1600" dirty="0"/>
              <a:t> </a:t>
            </a:r>
            <a:r>
              <a:rPr lang="en-US" sz="1600" dirty="0" err="1"/>
              <a:t>robotului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err="1"/>
              <a:t>Robotul</a:t>
            </a:r>
            <a:r>
              <a:rPr lang="en-US" sz="1600" dirty="0"/>
              <a:t> se </a:t>
            </a:r>
            <a:r>
              <a:rPr lang="en-US" sz="1600" dirty="0" err="1"/>
              <a:t>va</a:t>
            </a:r>
            <a:r>
              <a:rPr lang="en-US" sz="1600" dirty="0"/>
              <a:t> </a:t>
            </a:r>
            <a:r>
              <a:rPr lang="en-US" sz="1600" dirty="0" err="1"/>
              <a:t>opri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va</a:t>
            </a:r>
            <a:r>
              <a:rPr lang="en-US" sz="1600" dirty="0"/>
              <a:t> "</a:t>
            </a:r>
            <a:r>
              <a:rPr lang="en-US" sz="1600" dirty="0" err="1"/>
              <a:t>aștepta</a:t>
            </a:r>
            <a:r>
              <a:rPr lang="en-US" sz="1600" dirty="0"/>
              <a:t> ca </a:t>
            </a:r>
            <a:r>
              <a:rPr lang="en-US" sz="1600" dirty="0" err="1"/>
              <a:t>tu</a:t>
            </a:r>
            <a:r>
              <a:rPr lang="en-US" sz="1600" dirty="0"/>
              <a:t> </a:t>
            </a:r>
            <a:r>
              <a:rPr lang="en-US" sz="1600" dirty="0" err="1"/>
              <a:t>să</a:t>
            </a:r>
            <a:r>
              <a:rPr lang="en-US" sz="1600" dirty="0"/>
              <a:t> </a:t>
            </a:r>
            <a:r>
              <a:rPr lang="en-US" sz="1600" dirty="0" err="1"/>
              <a:t>apeși</a:t>
            </a:r>
            <a:r>
              <a:rPr lang="en-US" sz="1600" dirty="0"/>
              <a:t> </a:t>
            </a:r>
            <a:r>
              <a:rPr lang="en-US" sz="1600" dirty="0" err="1"/>
              <a:t>butonul</a:t>
            </a:r>
            <a:r>
              <a:rPr lang="en-US" sz="1600" dirty="0"/>
              <a:t>"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47" y="4200749"/>
            <a:ext cx="6686185" cy="19593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182" y="4452563"/>
            <a:ext cx="946444" cy="88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/>
              <a:t>Alerte</a:t>
            </a:r>
            <a:r>
              <a:rPr lang="en-US" sz="4000" dirty="0"/>
              <a:t> </a:t>
            </a:r>
            <a:r>
              <a:rPr lang="en-US" sz="4000" dirty="0" err="1"/>
              <a:t>vizuale</a:t>
            </a:r>
            <a:r>
              <a:rPr lang="en-US" sz="4000" dirty="0"/>
              <a:t>: Lumina de stare a </a:t>
            </a:r>
            <a:r>
              <a:rPr lang="ro-RO" sz="4000" dirty="0"/>
              <a:t>brick-ului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8745" y="1505616"/>
            <a:ext cx="3495940" cy="4654528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Așezați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blocuri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etapele</a:t>
            </a:r>
            <a:r>
              <a:rPr lang="en-US" dirty="0"/>
              <a:t> </a:t>
            </a:r>
            <a:r>
              <a:rPr lang="en-US" dirty="0" err="1"/>
              <a:t>critice</a:t>
            </a:r>
            <a:r>
              <a:rPr lang="en-US" dirty="0"/>
              <a:t> ale </a:t>
            </a:r>
            <a:r>
              <a:rPr lang="en-US" dirty="0" err="1"/>
              <a:t>programului</a:t>
            </a:r>
            <a:r>
              <a:rPr lang="en-US" dirty="0"/>
              <a:t> </a:t>
            </a:r>
            <a:r>
              <a:rPr lang="en-US" dirty="0" err="1"/>
              <a:t>vostru</a:t>
            </a:r>
            <a:endParaRPr lang="ro-RO" dirty="0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Astfel</a:t>
            </a:r>
            <a:r>
              <a:rPr lang="en-US" dirty="0"/>
              <a:t>, </a:t>
            </a:r>
            <a:r>
              <a:rPr lang="en-US" dirty="0" err="1"/>
              <a:t>veți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vizualiza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bloc </a:t>
            </a:r>
            <a:r>
              <a:rPr lang="ro-RO" dirty="0"/>
              <a:t>rulează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veți</a:t>
            </a:r>
            <a:r>
              <a:rPr lang="en-US" dirty="0"/>
              <a:t> da </a:t>
            </a:r>
            <a:r>
              <a:rPr lang="en-US" dirty="0" err="1"/>
              <a:t>seama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fi </a:t>
            </a:r>
            <a:r>
              <a:rPr lang="en-US" dirty="0" err="1"/>
              <a:t>eroarea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04" y="1502413"/>
            <a:ext cx="1665348" cy="21947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88351" y="1664633"/>
            <a:ext cx="2052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/>
              <a:t>Blocurile luminoase de stare a brick</a:t>
            </a:r>
            <a:r>
              <a:rPr lang="ro-RO" dirty="0"/>
              <a:t>-</a:t>
            </a:r>
            <a:r>
              <a:rPr lang="it-IT" dirty="0"/>
              <a:t>ului pot fi utilizate pentru averti</a:t>
            </a:r>
            <a:r>
              <a:rPr lang="ro-RO" dirty="0"/>
              <a:t>zări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75399" y="5028056"/>
            <a:ext cx="1730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Brick</a:t>
            </a:r>
          </a:p>
          <a:p>
            <a:r>
              <a:rPr lang="en-US" dirty="0"/>
              <a:t>Status</a:t>
            </a:r>
            <a:r>
              <a:rPr lang="ro-RO" dirty="0"/>
              <a:t> </a:t>
            </a:r>
            <a:r>
              <a:rPr lang="en-US" dirty="0"/>
              <a:t>Light</a:t>
            </a:r>
            <a:endParaRPr lang="ro-RO" dirty="0"/>
          </a:p>
          <a:p>
            <a:r>
              <a:rPr lang="ro-RO" dirty="0"/>
              <a:t>(statutul luminii)</a:t>
            </a:r>
            <a:endParaRPr lang="en-US" dirty="0"/>
          </a:p>
          <a:p>
            <a:r>
              <a:rPr lang="en-US" dirty="0"/>
              <a:t>block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6543"/>
          <a:stretch/>
        </p:blipFill>
        <p:spPr>
          <a:xfrm>
            <a:off x="387900" y="3902688"/>
            <a:ext cx="3636297" cy="919824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295408" y="4082375"/>
            <a:ext cx="879371" cy="740138"/>
          </a:xfrm>
          <a:prstGeom prst="ellipse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Alerte</a:t>
            </a:r>
            <a:r>
              <a:rPr lang="en-US" dirty="0"/>
              <a:t> </a:t>
            </a:r>
            <a:r>
              <a:rPr lang="en-US" dirty="0" err="1"/>
              <a:t>sonore</a:t>
            </a:r>
            <a:r>
              <a:rPr lang="en-US" dirty="0"/>
              <a:t>: Bloc de </a:t>
            </a:r>
            <a:r>
              <a:rPr lang="en-US" dirty="0" err="1"/>
              <a:t>sunet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6530" y="1559725"/>
            <a:ext cx="378417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/>
              <a:t>Puteți</a:t>
            </a:r>
            <a:r>
              <a:rPr lang="en-US" sz="2000" dirty="0"/>
              <a:t> </a:t>
            </a:r>
            <a:r>
              <a:rPr lang="en-US" sz="2000" dirty="0" err="1"/>
              <a:t>insera</a:t>
            </a:r>
            <a:r>
              <a:rPr lang="en-US" sz="2000" dirty="0"/>
              <a:t> </a:t>
            </a:r>
            <a:r>
              <a:rPr lang="en-US" sz="2000" dirty="0" err="1"/>
              <a:t>diferite</a:t>
            </a:r>
            <a:r>
              <a:rPr lang="en-US" sz="2000" dirty="0"/>
              <a:t> </a:t>
            </a:r>
            <a:r>
              <a:rPr lang="en-US" sz="2000" dirty="0" err="1"/>
              <a:t>sunete</a:t>
            </a:r>
            <a:r>
              <a:rPr lang="en-US" sz="2000" dirty="0"/>
              <a:t> la </a:t>
            </a:r>
            <a:r>
              <a:rPr lang="en-US" sz="2000" dirty="0" err="1"/>
              <a:t>intervale</a:t>
            </a:r>
            <a:r>
              <a:rPr lang="en-US" sz="2000" dirty="0"/>
              <a:t> de </a:t>
            </a:r>
            <a:r>
              <a:rPr lang="en-US" sz="2000" dirty="0" err="1"/>
              <a:t>timp</a:t>
            </a:r>
            <a:r>
              <a:rPr lang="en-US" sz="2000" dirty="0"/>
              <a:t> (cam la </a:t>
            </a:r>
            <a:r>
              <a:rPr lang="en-US" sz="2000" dirty="0" err="1"/>
              <a:t>fiecare</a:t>
            </a:r>
            <a:r>
              <a:rPr lang="en-US" sz="2000" dirty="0"/>
              <a:t> 5 </a:t>
            </a:r>
            <a:r>
              <a:rPr lang="en-US" sz="2000" dirty="0" err="1"/>
              <a:t>blocuri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cam </a:t>
            </a:r>
            <a:r>
              <a:rPr lang="en-US" sz="2000" dirty="0" err="1"/>
              <a:t>așa</a:t>
            </a:r>
            <a:r>
              <a:rPr lang="en-US" sz="2000" dirty="0"/>
              <a:t> </a:t>
            </a:r>
            <a:r>
              <a:rPr lang="en-US" sz="2000" dirty="0" err="1"/>
              <a:t>ceva</a:t>
            </a:r>
            <a:r>
              <a:rPr lang="en-US" sz="2000" dirty="0"/>
              <a:t>)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apoi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</a:t>
            </a:r>
            <a:r>
              <a:rPr lang="en-US" sz="2000" dirty="0" err="1"/>
              <a:t>rulați</a:t>
            </a:r>
            <a:r>
              <a:rPr lang="en-US" sz="2000" dirty="0"/>
              <a:t> din </a:t>
            </a:r>
            <a:r>
              <a:rPr lang="en-US" sz="2000" dirty="0" err="1"/>
              <a:t>nou</a:t>
            </a:r>
            <a:r>
              <a:rPr lang="en-US" sz="2000" dirty="0"/>
              <a:t> </a:t>
            </a:r>
            <a:r>
              <a:rPr lang="en-US" sz="2000" dirty="0" err="1"/>
              <a:t>programul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timp</a:t>
            </a:r>
            <a:r>
              <a:rPr lang="en-US" sz="2000" dirty="0"/>
              <a:t> </a:t>
            </a:r>
            <a:r>
              <a:rPr lang="en-US" sz="2000" dirty="0" err="1"/>
              <a:t>ce</a:t>
            </a:r>
            <a:r>
              <a:rPr lang="en-US" sz="2000" dirty="0"/>
              <a:t> </a:t>
            </a:r>
            <a:r>
              <a:rPr lang="en-US" sz="2000" dirty="0" err="1"/>
              <a:t>ascultați</a:t>
            </a:r>
            <a:r>
              <a:rPr lang="en-US" sz="2000" dirty="0"/>
              <a:t> </a:t>
            </a:r>
            <a:r>
              <a:rPr lang="en-US" sz="2000" dirty="0" err="1"/>
              <a:t>semnalele</a:t>
            </a:r>
            <a:r>
              <a:rPr lang="en-US" sz="2000" dirty="0"/>
              <a:t> </a:t>
            </a:r>
            <a:r>
              <a:rPr lang="en-US" sz="2000" dirty="0" err="1"/>
              <a:t>sonore</a:t>
            </a:r>
            <a:r>
              <a:rPr lang="en-US" sz="2000" dirty="0"/>
              <a:t>.</a:t>
            </a:r>
            <a:endParaRPr lang="ro-RO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err="1"/>
              <a:t>După</a:t>
            </a:r>
            <a:r>
              <a:rPr lang="en-US" sz="2000" dirty="0"/>
              <a:t> </a:t>
            </a:r>
            <a:r>
              <a:rPr lang="en-US" sz="2000" dirty="0" err="1"/>
              <a:t>ce</a:t>
            </a:r>
            <a:r>
              <a:rPr lang="en-US" sz="2000" dirty="0"/>
              <a:t> </a:t>
            </a:r>
            <a:r>
              <a:rPr lang="en-US" sz="2000" dirty="0" err="1"/>
              <a:t>ați</a:t>
            </a:r>
            <a:r>
              <a:rPr lang="en-US" sz="2000" dirty="0"/>
              <a:t> ales Play Tone (Ton de </a:t>
            </a:r>
            <a:r>
              <a:rPr lang="en-US" sz="2000" dirty="0" err="1"/>
              <a:t>redare</a:t>
            </a:r>
            <a:r>
              <a:rPr lang="en-US" sz="2000" dirty="0"/>
              <a:t>), </a:t>
            </a:r>
            <a:r>
              <a:rPr lang="en-US" sz="2000" dirty="0" err="1"/>
              <a:t>selectați</a:t>
            </a:r>
            <a:r>
              <a:rPr lang="en-US" sz="2000" dirty="0"/>
              <a:t> Play Type (Tip de </a:t>
            </a:r>
            <a:r>
              <a:rPr lang="en-US" sz="2000" dirty="0" err="1"/>
              <a:t>redare</a:t>
            </a:r>
            <a:r>
              <a:rPr lang="en-US" sz="2000" dirty="0"/>
              <a:t>)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alegeți</a:t>
            </a:r>
            <a:r>
              <a:rPr lang="en-US" sz="2000" dirty="0"/>
              <a:t> "play once" (</a:t>
            </a:r>
            <a:r>
              <a:rPr lang="en-US" sz="2000" dirty="0" err="1"/>
              <a:t>redare</a:t>
            </a:r>
            <a:r>
              <a:rPr lang="en-US" sz="2000" dirty="0"/>
              <a:t> o </a:t>
            </a:r>
            <a:r>
              <a:rPr lang="en-US" sz="2000" dirty="0" err="1"/>
              <a:t>dată</a:t>
            </a:r>
            <a:r>
              <a:rPr lang="en-US" sz="2000" dirty="0"/>
              <a:t>)</a:t>
            </a:r>
            <a:endParaRPr lang="ro-RO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err="1"/>
              <a:t>Aceste</a:t>
            </a:r>
            <a:r>
              <a:rPr lang="en-US" sz="2000" dirty="0"/>
              <a:t> </a:t>
            </a:r>
            <a:r>
              <a:rPr lang="en-US" sz="2000" dirty="0" err="1"/>
              <a:t>sunete</a:t>
            </a:r>
            <a:r>
              <a:rPr lang="en-US" sz="2000" dirty="0"/>
              <a:t> </a:t>
            </a:r>
            <a:r>
              <a:rPr lang="en-US" sz="2000" dirty="0" err="1"/>
              <a:t>vă</a:t>
            </a:r>
            <a:r>
              <a:rPr lang="en-US" sz="2000" dirty="0"/>
              <a:t> pot </a:t>
            </a:r>
            <a:r>
              <a:rPr lang="en-US" sz="2000" dirty="0" err="1"/>
              <a:t>ajuta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</a:t>
            </a:r>
            <a:r>
              <a:rPr lang="en-US" sz="2000" dirty="0" err="1"/>
              <a:t>restrângeți</a:t>
            </a:r>
            <a:r>
              <a:rPr lang="en-US" sz="2000" dirty="0"/>
              <a:t> </a:t>
            </a:r>
            <a:r>
              <a:rPr lang="en-US" sz="2000" dirty="0" err="1"/>
              <a:t>unde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program </a:t>
            </a:r>
            <a:r>
              <a:rPr lang="en-US" sz="2000" dirty="0" err="1"/>
              <a:t>ceva</a:t>
            </a:r>
            <a:r>
              <a:rPr lang="en-US" sz="2000" dirty="0"/>
              <a:t> nu merge bine.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653" y="1397765"/>
            <a:ext cx="1928255" cy="197373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239555" y="1559725"/>
            <a:ext cx="629240" cy="1086983"/>
          </a:xfrm>
          <a:prstGeom prst="ellipse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36017" y="2600940"/>
            <a:ext cx="1334894" cy="713055"/>
          </a:xfrm>
          <a:prstGeom prst="ellipse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6543"/>
          <a:stretch/>
        </p:blipFill>
        <p:spPr>
          <a:xfrm>
            <a:off x="4563593" y="4187954"/>
            <a:ext cx="3636297" cy="9198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15876" y="5107778"/>
            <a:ext cx="956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Sound</a:t>
            </a:r>
          </a:p>
          <a:p>
            <a:r>
              <a:rPr lang="en-US" dirty="0"/>
              <a:t>Block</a:t>
            </a:r>
            <a:endParaRPr lang="ro-RO" dirty="0"/>
          </a:p>
          <a:p>
            <a:r>
              <a:rPr lang="ro-RO" dirty="0"/>
              <a:t>(bloc de sunete)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815876" y="4399614"/>
            <a:ext cx="879371" cy="740138"/>
          </a:xfrm>
          <a:prstGeom prst="ellipse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6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Afișare </a:t>
            </a:r>
            <a:r>
              <a:rPr lang="it-IT" dirty="0"/>
              <a:t>pe ecran:</a:t>
            </a:r>
            <a:r>
              <a:rPr lang="ro-RO" dirty="0"/>
              <a:t> Bloc de afișare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LEGO_31313_brick._V360256019_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03" y="1822050"/>
            <a:ext cx="1935305" cy="28184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59613" y="1302922"/>
            <a:ext cx="65096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/>
              <a:t>Arată</a:t>
            </a:r>
            <a:r>
              <a:rPr lang="en-US" sz="2000" dirty="0"/>
              <a:t> </a:t>
            </a:r>
            <a:r>
              <a:rPr lang="en-US" sz="2000" dirty="0" err="1"/>
              <a:t>ce</a:t>
            </a:r>
            <a:r>
              <a:rPr lang="en-US" sz="2000" dirty="0"/>
              <a:t> bloc se </a:t>
            </a:r>
            <a:r>
              <a:rPr lang="en-US" sz="2000" dirty="0" err="1"/>
              <a:t>execută</a:t>
            </a:r>
            <a:r>
              <a:rPr lang="en-US" sz="2000" dirty="0"/>
              <a:t> pe </a:t>
            </a:r>
            <a:r>
              <a:rPr lang="en-US" sz="2000" dirty="0" err="1"/>
              <a:t>robotul</a:t>
            </a:r>
            <a:r>
              <a:rPr lang="en-US" sz="2000" dirty="0"/>
              <a:t> </a:t>
            </a:r>
            <a:r>
              <a:rPr lang="en-US" sz="2000" dirty="0" err="1"/>
              <a:t>tău</a:t>
            </a:r>
            <a:endParaRPr lang="ro-RO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err="1"/>
              <a:t>Ajută</a:t>
            </a:r>
            <a:r>
              <a:rPr lang="en-US" sz="2000" dirty="0"/>
              <a:t> la </a:t>
            </a:r>
            <a:r>
              <a:rPr lang="en-US" sz="2000" dirty="0" err="1"/>
              <a:t>identificarea</a:t>
            </a:r>
            <a:r>
              <a:rPr lang="en-US" sz="2000" dirty="0"/>
              <a:t> </a:t>
            </a:r>
            <a:r>
              <a:rPr lang="en-US" sz="2000" dirty="0" err="1"/>
              <a:t>blocului</a:t>
            </a:r>
            <a:r>
              <a:rPr lang="en-US" sz="2000" dirty="0"/>
              <a:t> </a:t>
            </a:r>
            <a:r>
              <a:rPr lang="ro-RO" sz="2000" dirty="0"/>
              <a:t>la</a:t>
            </a:r>
            <a:r>
              <a:rPr lang="en-US" sz="2000" dirty="0"/>
              <a:t> care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blocat</a:t>
            </a:r>
            <a:r>
              <a:rPr lang="en-US" sz="2000" dirty="0"/>
              <a:t> </a:t>
            </a:r>
            <a:r>
              <a:rPr lang="en-US" sz="2000" dirty="0" err="1"/>
              <a:t>robotul</a:t>
            </a:r>
            <a:endParaRPr lang="ro-RO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err="1"/>
              <a:t>Vizualiza</a:t>
            </a:r>
            <a:r>
              <a:rPr lang="ro-RO" sz="2000" dirty="0"/>
              <a:t>ți</a:t>
            </a:r>
            <a:r>
              <a:rPr lang="en-US" sz="2000" dirty="0"/>
              <a:t> </a:t>
            </a:r>
            <a:r>
              <a:rPr lang="en-US" sz="2000" dirty="0" err="1"/>
              <a:t>citiril</a:t>
            </a:r>
            <a:r>
              <a:rPr lang="ro-RO" sz="2000" dirty="0"/>
              <a:t>e</a:t>
            </a:r>
            <a:r>
              <a:rPr lang="en-US" sz="2000" dirty="0"/>
              <a:t> </a:t>
            </a:r>
            <a:r>
              <a:rPr lang="en-US" sz="2000" dirty="0" err="1"/>
              <a:t>senzorilor</a:t>
            </a:r>
            <a:r>
              <a:rPr lang="en-US" sz="2000" dirty="0"/>
              <a:t> - </a:t>
            </a:r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vedea</a:t>
            </a:r>
            <a:r>
              <a:rPr lang="en-US" sz="2000" dirty="0"/>
              <a:t> </a:t>
            </a:r>
            <a:r>
              <a:rPr lang="en-US" sz="2000" dirty="0" err="1"/>
              <a:t>ce</a:t>
            </a:r>
            <a:r>
              <a:rPr lang="en-US" sz="2000" dirty="0"/>
              <a:t> </a:t>
            </a:r>
            <a:r>
              <a:rPr lang="en-US" sz="2000" dirty="0" err="1"/>
              <a:t>vede</a:t>
            </a:r>
            <a:r>
              <a:rPr lang="en-US" sz="2000" dirty="0"/>
              <a:t> </a:t>
            </a:r>
            <a:r>
              <a:rPr lang="en-US" sz="2000" dirty="0" err="1"/>
              <a:t>robotul</a:t>
            </a:r>
            <a:r>
              <a:rPr lang="en-US" sz="2000" dirty="0"/>
              <a:t>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5218" y="2110279"/>
            <a:ext cx="1075103" cy="30008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350" dirty="0"/>
              <a:t>Move inches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5218" y="2476120"/>
            <a:ext cx="1008609" cy="30008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350" dirty="0"/>
              <a:t>Light-1  100</a:t>
            </a:r>
          </a:p>
        </p:txBody>
      </p:sp>
      <p:pic>
        <p:nvPicPr>
          <p:cNvPr id="10" name="Picture 9" descr="Screen Shot 2014-10-09 at 10.07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613" y="1923340"/>
            <a:ext cx="2192152" cy="2317931"/>
          </a:xfrm>
          <a:prstGeom prst="rect">
            <a:avLst/>
          </a:prstGeom>
        </p:spPr>
      </p:pic>
      <p:pic>
        <p:nvPicPr>
          <p:cNvPr id="11" name="Picture 10" descr="Screen Shot 2014-10-09 at 10.07.5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581" y="2112810"/>
            <a:ext cx="3302414" cy="2046566"/>
          </a:xfrm>
          <a:prstGeom prst="rect">
            <a:avLst/>
          </a:prstGeom>
        </p:spPr>
      </p:pic>
      <p:pic>
        <p:nvPicPr>
          <p:cNvPr id="12" name="Picture 11" descr="Screen Shot 2014-10-09 at 10.11.0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277" y="4742935"/>
            <a:ext cx="4497718" cy="157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442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8430</TotalTime>
  <Words>888</Words>
  <Application>Microsoft Office PowerPoint</Application>
  <PresentationFormat>On-screen Show (4:3)</PresentationFormat>
  <Paragraphs>108</Paragraphs>
  <Slides>13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Retrospect</vt:lpstr>
      <vt:lpstr>intermediatev2</vt:lpstr>
      <vt:lpstr>INTERMEDIATE PROGRAMMING LESSON</vt:lpstr>
      <vt:lpstr>Obiectivele lecției</vt:lpstr>
      <vt:lpstr>De ce debug?</vt:lpstr>
      <vt:lpstr>Tehnici diferite</vt:lpstr>
      <vt:lpstr>Redarea selectată</vt:lpstr>
      <vt:lpstr>Așteptați apăsarea butonului</vt:lpstr>
      <vt:lpstr>Alerte vizuale: Lumina de stare a brick-ului</vt:lpstr>
      <vt:lpstr>Alerte sonore: Bloc de sunet</vt:lpstr>
      <vt:lpstr>Afișare pe ecran: Bloc de afișare</vt:lpstr>
      <vt:lpstr>Exemplu de video pe slide-ul următor</vt:lpstr>
      <vt:lpstr>Video explicativ - Faceți clic pentru a reda</vt:lpstr>
      <vt:lpstr>Alte metode</vt:lpstr>
      <vt:lpstr>CREDITE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</dc:title>
  <cp:lastModifiedBy>marinela buruiana</cp:lastModifiedBy>
  <cp:revision>12</cp:revision>
  <dcterms:created xsi:type="dcterms:W3CDTF">2014-08-07T02:19:13Z</dcterms:created>
  <dcterms:modified xsi:type="dcterms:W3CDTF">2023-09-06T09:32:20Z</dcterms:modified>
</cp:coreProperties>
</file>