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13"/>
  </p:normalViewPr>
  <p:slideViewPr>
    <p:cSldViewPr snapToGrid="0" snapToObjects="1">
      <p:cViewPr>
        <p:scale>
          <a:sx n="100" d="100"/>
          <a:sy n="100" d="100"/>
        </p:scale>
        <p:origin x="941" y="-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Operații logice </a:t>
            </a:r>
            <a:r>
              <a:rPr lang="en-US" dirty="0"/>
              <a:t>&amp; </a:t>
            </a:r>
            <a:r>
              <a:rPr lang="ro-RO" dirty="0"/>
              <a:t>luarea deciziilor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ce fac block-urile logice.</a:t>
            </a:r>
            <a:endParaRPr lang="en-US" dirty="0"/>
          </a:p>
          <a:p>
            <a:r>
              <a:rPr lang="ro-RO" dirty="0"/>
              <a:t>Învățăm cum să utilizăm block-urile logice.</a:t>
            </a:r>
            <a:endParaRPr lang="en-US" dirty="0"/>
          </a:p>
          <a:p>
            <a:endParaRPr lang="en-US" dirty="0"/>
          </a:p>
          <a:p>
            <a:r>
              <a:rPr lang="ro-RO" b="1" dirty="0"/>
              <a:t>Cerințe</a:t>
            </a:r>
            <a:r>
              <a:rPr lang="en-US" b="1" dirty="0"/>
              <a:t>: </a:t>
            </a:r>
            <a:endParaRPr lang="ro-RO" b="1" dirty="0"/>
          </a:p>
          <a:p>
            <a:r>
              <a:rPr lang="ro-RO" dirty="0"/>
              <a:t>Fire de date, Block-uri de senzori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Block-uri de Operațiuni logice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Un block logic realizează o operație logică cu input-urile ce i se furnizează și returnează un output, un rezultat.</a:t>
            </a:r>
            <a:endParaRPr lang="en-US" dirty="0"/>
          </a:p>
          <a:p>
            <a:r>
              <a:rPr lang="ro-RO" dirty="0"/>
              <a:t>Un block logic ia input-uri care sunt Adevărate sau False și atribuie o valoare de adevăr input-urilor.</a:t>
            </a:r>
            <a:r>
              <a:rPr lang="en-US" dirty="0"/>
              <a:t> </a:t>
            </a:r>
          </a:p>
          <a:p>
            <a:r>
              <a:rPr lang="ro-RO" dirty="0"/>
              <a:t>Valorile logice pot fi folosite ca </a:t>
            </a:r>
            <a:r>
              <a:rPr lang="en-US" dirty="0"/>
              <a:t>input</a:t>
            </a:r>
            <a:r>
              <a:rPr lang="ro-RO" dirty="0"/>
              <a:t>-uri într-o buclă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în care există mai multe condiții </a:t>
            </a:r>
            <a:r>
              <a:rPr lang="en-US" dirty="0"/>
              <a:t>switch.</a:t>
            </a:r>
          </a:p>
          <a:p>
            <a:r>
              <a:rPr lang="ro-RO" dirty="0"/>
              <a:t>Aceste block-uri se găsesc la roșu în Paleta de comenzi.</a:t>
            </a:r>
          </a:p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0960" y="4150301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Output/Result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</a:t>
            </a:r>
            <a:r>
              <a:rPr lang="ro-RO" dirty="0"/>
              <a:t>erite Moduri în block-urile logice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847"/>
              </p:ext>
            </p:extLst>
          </p:nvPr>
        </p:nvGraphicFramePr>
        <p:xfrm>
          <a:off x="284957" y="1321163"/>
          <a:ext cx="8859045" cy="435378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Output/Result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Adevărat dacă ambele </a:t>
                      </a:r>
                      <a:r>
                        <a:rPr lang="en-US" baseline="0" dirty="0"/>
                        <a:t>A </a:t>
                      </a:r>
                      <a:r>
                        <a:rPr lang="ro-RO" b="1" u="sng" baseline="0" dirty="0">
                          <a:solidFill>
                            <a:srgbClr val="FF0000"/>
                          </a:solidFill>
                        </a:rPr>
                        <a:t>și</a:t>
                      </a:r>
                      <a:r>
                        <a:rPr lang="en-US" baseline="0" dirty="0"/>
                        <a:t> B </a:t>
                      </a:r>
                      <a:r>
                        <a:rPr lang="ro-RO" baseline="0" dirty="0"/>
                        <a:t>sunt ambele adevărate, altfel rezultatul este fals.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Adevărat este dacă fie </a:t>
                      </a:r>
                      <a:r>
                        <a:rPr lang="en-US" dirty="0"/>
                        <a:t>A </a:t>
                      </a:r>
                      <a:r>
                        <a:rPr lang="ro-RO" b="1" u="sng" dirty="0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B (</a:t>
                      </a:r>
                      <a:r>
                        <a:rPr lang="ro-RO" dirty="0"/>
                        <a:t>sau ambele</a:t>
                      </a:r>
                      <a:r>
                        <a:rPr lang="en-US" dirty="0"/>
                        <a:t>) </a:t>
                      </a:r>
                      <a:r>
                        <a:rPr lang="ro-RO" dirty="0"/>
                        <a:t>este/sunt adevărate</a:t>
                      </a:r>
                      <a:r>
                        <a:rPr lang="en-US" dirty="0"/>
                        <a:t>. </a:t>
                      </a:r>
                      <a:r>
                        <a:rPr lang="ro-RO" dirty="0"/>
                        <a:t>Rezultatul este fals dacă ambele </a:t>
                      </a:r>
                      <a:r>
                        <a:rPr lang="en-US" baseline="0" dirty="0"/>
                        <a:t>A </a:t>
                      </a:r>
                      <a:r>
                        <a:rPr lang="ro-RO" baseline="0" dirty="0"/>
                        <a:t>și</a:t>
                      </a:r>
                      <a:r>
                        <a:rPr lang="en-US" baseline="0" dirty="0"/>
                        <a:t> B </a:t>
                      </a:r>
                      <a:r>
                        <a:rPr lang="ro-RO" baseline="0" dirty="0"/>
                        <a:t>sunt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Adevărat dacă unul </a:t>
                      </a:r>
                      <a:r>
                        <a:rPr lang="en-US" dirty="0"/>
                        <a:t>(</a:t>
                      </a:r>
                      <a:r>
                        <a:rPr lang="ro-RO" dirty="0"/>
                        <a:t>și exact unu</a:t>
                      </a:r>
                      <a:r>
                        <a:rPr lang="en-US" baseline="0" dirty="0"/>
                        <a:t>) </a:t>
                      </a:r>
                      <a:r>
                        <a:rPr lang="en-US" dirty="0"/>
                        <a:t>A</a:t>
                      </a:r>
                      <a:r>
                        <a:rPr lang="en-US" baseline="0" dirty="0"/>
                        <a:t> </a:t>
                      </a:r>
                      <a:r>
                        <a:rPr lang="ro-RO" baseline="0" dirty="0"/>
                        <a:t>și</a:t>
                      </a:r>
                      <a:r>
                        <a:rPr lang="en-US" baseline="0" dirty="0"/>
                        <a:t> B </a:t>
                      </a:r>
                      <a:r>
                        <a:rPr lang="ro-RO" baseline="0" dirty="0"/>
                        <a:t>este adevărat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Rezultatul este fals dacă ambele</a:t>
                      </a:r>
                      <a:r>
                        <a:rPr lang="en-US" dirty="0"/>
                        <a:t> A </a:t>
                      </a:r>
                      <a:r>
                        <a:rPr lang="ro-RO" dirty="0"/>
                        <a:t>și</a:t>
                      </a:r>
                      <a:r>
                        <a:rPr lang="en-US" dirty="0"/>
                        <a:t> B </a:t>
                      </a:r>
                      <a:r>
                        <a:rPr lang="ro-RO" dirty="0"/>
                        <a:t>sunt adevărate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Rezultatul este fals dacă ambele</a:t>
                      </a:r>
                      <a:r>
                        <a:rPr lang="en-US" dirty="0"/>
                        <a:t> A </a:t>
                      </a:r>
                      <a:r>
                        <a:rPr lang="ro-RO" dirty="0"/>
                        <a:t>și</a:t>
                      </a:r>
                      <a:r>
                        <a:rPr lang="en-US" dirty="0"/>
                        <a:t> B </a:t>
                      </a:r>
                      <a:r>
                        <a:rPr lang="ro-RO" dirty="0"/>
                        <a:t>sunt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Output</a:t>
                      </a:r>
                      <a:r>
                        <a:rPr lang="ro-RO" dirty="0"/>
                        <a:t>-urile sunt opusurile a ceea aveți ca i</a:t>
                      </a:r>
                      <a:r>
                        <a:rPr lang="en-US" baseline="0" dirty="0" err="1"/>
                        <a:t>nput</a:t>
                      </a:r>
                      <a:r>
                        <a:rPr lang="en-US" baseline="0" dirty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baseline="0" dirty="0"/>
                        <a:t>Rezultatul este adevărat dacă </a:t>
                      </a:r>
                      <a:r>
                        <a:rPr lang="en-US" dirty="0"/>
                        <a:t>A </a:t>
                      </a:r>
                      <a:r>
                        <a:rPr lang="ro-RO" dirty="0"/>
                        <a:t>este fals.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o-RO" dirty="0"/>
                        <a:t>Rezultatul este fals dacă </a:t>
                      </a:r>
                      <a:r>
                        <a:rPr lang="en-US" dirty="0"/>
                        <a:t>A </a:t>
                      </a:r>
                      <a:r>
                        <a:rPr lang="ro-RO" dirty="0"/>
                        <a:t>este adevărat.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" y="1960367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669611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874" y="5674946"/>
            <a:ext cx="86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Iconițele sunt diagrame </a:t>
            </a:r>
            <a:r>
              <a:rPr lang="en-US" dirty="0"/>
              <a:t>Venn. </a:t>
            </a:r>
            <a:r>
              <a:rPr lang="ro-RO" dirty="0"/>
              <a:t>Ariile înnegrite identifică ce e nevoie să se întâmple pentru ca block-ul să returneze adevărat.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94" y="260828"/>
            <a:ext cx="8596812" cy="874055"/>
          </a:xfrm>
        </p:spPr>
        <p:txBody>
          <a:bodyPr>
            <a:normAutofit/>
          </a:bodyPr>
          <a:lstStyle/>
          <a:p>
            <a:r>
              <a:rPr lang="ro-RO" dirty="0"/>
              <a:t>Block-ul </a:t>
            </a:r>
            <a:r>
              <a:rPr lang="en-US" dirty="0"/>
              <a:t>Logic </a:t>
            </a:r>
            <a:r>
              <a:rPr lang="ro-RO" dirty="0"/>
              <a:t>în trei pași simpli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dirty="0"/>
              <a:t>Fă ca robotul tău să meargă înainte până când FIE senzorul de atingere este apăsat sau senzorul de culoare detectează negru.</a:t>
            </a:r>
            <a:endParaRPr lang="en-US" dirty="0"/>
          </a:p>
          <a:p>
            <a:r>
              <a:rPr lang="ro-RO" b="1" dirty="0"/>
              <a:t>PASUL</a:t>
            </a:r>
            <a:r>
              <a:rPr lang="en-US" b="1" dirty="0"/>
              <a:t> 1:</a:t>
            </a:r>
            <a:r>
              <a:rPr lang="en-US" dirty="0"/>
              <a:t> </a:t>
            </a:r>
            <a:r>
              <a:rPr lang="ro-RO" dirty="0"/>
              <a:t>Pornește motoarele</a:t>
            </a:r>
            <a:endParaRPr lang="en-US" dirty="0"/>
          </a:p>
          <a:p>
            <a:r>
              <a:rPr lang="ro-RO" b="1" dirty="0"/>
              <a:t>PASUL </a:t>
            </a:r>
            <a:r>
              <a:rPr lang="en-US" b="1" dirty="0"/>
              <a:t>2: </a:t>
            </a:r>
            <a:r>
              <a:rPr lang="en-US" dirty="0"/>
              <a:t>Ad</a:t>
            </a:r>
            <a:r>
              <a:rPr lang="ro-RO" dirty="0"/>
              <a:t>augă block-uri Logice și senzori</a:t>
            </a:r>
            <a:endParaRPr lang="en-US" dirty="0"/>
          </a:p>
          <a:p>
            <a:pPr lvl="1"/>
            <a:r>
              <a:rPr lang="en-US" dirty="0"/>
              <a:t>A. U</a:t>
            </a:r>
            <a:r>
              <a:rPr lang="ro-RO" dirty="0"/>
              <a:t>tilizează block-ul logic în modul </a:t>
            </a:r>
            <a:r>
              <a:rPr lang="en-US" dirty="0"/>
              <a:t>OR</a:t>
            </a:r>
            <a:r>
              <a:rPr lang="ro-RO" dirty="0"/>
              <a:t>.</a:t>
            </a:r>
            <a:endParaRPr lang="en-US" dirty="0"/>
          </a:p>
          <a:p>
            <a:pPr lvl="1"/>
            <a:r>
              <a:rPr lang="en-US" dirty="0"/>
              <a:t>B. Ad</a:t>
            </a:r>
            <a:r>
              <a:rPr lang="ro-RO" dirty="0"/>
              <a:t>augă </a:t>
            </a:r>
            <a:r>
              <a:rPr lang="en-US" dirty="0"/>
              <a:t>input</a:t>
            </a:r>
            <a:r>
              <a:rPr lang="ro-RO" dirty="0"/>
              <a:t>-uri</a:t>
            </a:r>
            <a:r>
              <a:rPr lang="en-US" dirty="0"/>
              <a:t>: </a:t>
            </a:r>
            <a:r>
              <a:rPr lang="ro-RO" dirty="0"/>
              <a:t>Ia block-urile senzor de culoare, un senzor de atingere și leagă-le la block-uri logice ca input-uri. </a:t>
            </a:r>
            <a:endParaRPr lang="en-US" dirty="0"/>
          </a:p>
          <a:p>
            <a:r>
              <a:rPr lang="ro-RO" b="1" dirty="0"/>
              <a:t>PASUL</a:t>
            </a:r>
            <a:r>
              <a:rPr lang="en-US" b="1" dirty="0"/>
              <a:t> 3: </a:t>
            </a:r>
            <a:r>
              <a:rPr lang="en-US" dirty="0"/>
              <a:t>Ad</a:t>
            </a:r>
            <a:r>
              <a:rPr lang="ro-RO" dirty="0"/>
              <a:t>augă o buclă și condiții de ieșire din buclă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Pla</a:t>
            </a:r>
            <a:r>
              <a:rPr lang="ro-RO" dirty="0"/>
              <a:t>sează senzorul și block-ul logic într-o buclă.</a:t>
            </a:r>
            <a:endParaRPr lang="en-US" dirty="0"/>
          </a:p>
          <a:p>
            <a:pPr lvl="1"/>
            <a:r>
              <a:rPr lang="ro-RO" dirty="0"/>
              <a:t>Pentru condițiile de ieșire din buclă</a:t>
            </a:r>
            <a:r>
              <a:rPr lang="en-US" dirty="0"/>
              <a:t>, select</a:t>
            </a:r>
            <a:r>
              <a:rPr lang="ro-RO" dirty="0"/>
              <a:t>ează</a:t>
            </a:r>
            <a:r>
              <a:rPr lang="en-US" dirty="0"/>
              <a:t> logic.  </a:t>
            </a:r>
            <a:br>
              <a:rPr lang="en-US" dirty="0"/>
            </a:br>
            <a:r>
              <a:rPr lang="ro-RO" dirty="0"/>
              <a:t>Leagă firele de la rezultatul block-ului logic în condițiile de ieșire.</a:t>
            </a:r>
            <a:endParaRPr lang="en-US" dirty="0"/>
          </a:p>
          <a:p>
            <a:pPr lvl="1"/>
            <a:r>
              <a:rPr lang="ro-RO" dirty="0"/>
              <a:t>Dacă rezultatul de la PASUL 2 este adevărat, ar trebui să iasă din buclă și robotul să se oprească.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9" y="1852317"/>
            <a:ext cx="8699157" cy="32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557</Words>
  <Application>Microsoft Office PowerPoint</Application>
  <PresentationFormat>On-screen Show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Block-uri de Operațiuni logice</vt:lpstr>
      <vt:lpstr>Diferite Moduri în block-urile logice</vt:lpstr>
      <vt:lpstr>Block-ul Logic în trei pași simpli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Adnim</cp:lastModifiedBy>
  <cp:revision>86</cp:revision>
  <dcterms:created xsi:type="dcterms:W3CDTF">2014-10-28T21:59:38Z</dcterms:created>
  <dcterms:modified xsi:type="dcterms:W3CDTF">2023-09-06T18:10:43Z</dcterms:modified>
</cp:coreProperties>
</file>