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1"/>
  </p:notesMasterIdLst>
  <p:handoutMasterIdLst>
    <p:handoutMasterId r:id="rId12"/>
  </p:handoutMasterIdLst>
  <p:sldIdLst>
    <p:sldId id="287" r:id="rId3"/>
    <p:sldId id="285" r:id="rId4"/>
    <p:sldId id="281" r:id="rId5"/>
    <p:sldId id="282" r:id="rId6"/>
    <p:sldId id="283" r:id="rId7"/>
    <p:sldId id="284" r:id="rId8"/>
    <p:sldId id="28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5"/>
    <p:restoredTop sz="94613"/>
  </p:normalViewPr>
  <p:slideViewPr>
    <p:cSldViewPr snapToGrid="0" snapToObjects="1">
      <p:cViewPr varScale="1">
        <p:scale>
          <a:sx n="80" d="100"/>
          <a:sy n="80" d="100"/>
        </p:scale>
        <p:origin x="110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3F7ED-25E1-4FF8-9894-A986BBCDCE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CC57-A932-4A7C-A7E2-6C9C1667DF2E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B026-8E9C-481C-8607-8CD33B63C55F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BE24-62DC-475D-9335-D1CC2D08468C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1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2E7F-8A6D-48D2-BA7C-FACE28123DD9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942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E09E-C05D-48D0-A103-2D583A4825FC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5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941C-232A-41F4-B253-947031AAD49F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7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9458-8E2D-456C-BFC8-ECE4A394E5C1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2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1CC1-5AF7-4849-BBE9-D092F8272AD6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13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F090-AE58-47A2-9204-07D471881107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14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16A8-5B1A-4F80-8845-A71B62F848A8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5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1B78242-971D-468B-8140-2B063EBB991D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1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973C-AF96-4DE6-9D46-6EDF6133D82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C90-2AB0-4BE7-847F-84886B6FF44C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05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AD2F-E07A-4853-B2B7-FB040EF5D528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7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6442-CFAD-4EE7-8FD7-88070DAE2766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7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D6E1-F746-42B2-97E1-EF3A4181CE2D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12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D302-9FDA-4D8F-AFAF-4A5C3EECA316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7AAC-3290-468A-A067-2BF6C0801398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7537-5B8B-4769-AC3D-28562CA77ADB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9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17A8-0726-42BD-83C2-0C7647E62FD3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9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50089AB-1A5E-4BDC-AF43-0456CDDB4620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9C1FA-A2D7-4F66-B240-D0B2F27918D7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F0BFDA-82E2-4DC8-8788-772A5830B5CB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480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01D9F6-BC26-4A95-9558-7DDBB2E17A5C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436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Task-uri paralele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2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o-RO" dirty="0"/>
              <a:t>Învățăm ce sunt task-urile paralele și cum să le folosim</a:t>
            </a:r>
            <a:endParaRPr lang="en-US" dirty="0"/>
          </a:p>
          <a:p>
            <a:pPr marL="514350" indent="-514350">
              <a:buAutoNum type="arabicParenR"/>
            </a:pPr>
            <a:r>
              <a:rPr lang="ro-RO" dirty="0"/>
              <a:t>Învățăm când utilizăm task-uri paralele.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sunt task-urile paralele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Task-urile paralele îți permit să rulezi două sau mai multe block-uri în același timp.</a:t>
            </a:r>
            <a:endParaRPr lang="en-US" dirty="0"/>
          </a:p>
          <a:p>
            <a:endParaRPr lang="en-US" dirty="0"/>
          </a:p>
          <a:p>
            <a:r>
              <a:rPr lang="ro-RO" dirty="0"/>
              <a:t>Dacă ai unul sau mai multe brațe atașate conectate la motoare și vrei să întorci aceste brațe în timp ce robotul se mișcă pentru a termina misiunea.</a:t>
            </a:r>
            <a:endParaRPr lang="en-US" dirty="0"/>
          </a:p>
          <a:p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119818" y="3932528"/>
            <a:ext cx="207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</a:t>
            </a:r>
            <a:r>
              <a:rPr lang="ro-RO" dirty="0"/>
              <a:t>ul ridică obiectul și merge înainte.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609599" y="4125581"/>
            <a:ext cx="1696452" cy="1227220"/>
            <a:chOff x="1323474" y="3380874"/>
            <a:chExt cx="1696452" cy="1227220"/>
          </a:xfrm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2306657" y="480859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face un task paralel</a:t>
            </a:r>
            <a:r>
              <a:rPr lang="en-US" dirty="0"/>
              <a:t>?	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93" y="3861762"/>
            <a:ext cx="2222406" cy="1892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99" y="3888634"/>
            <a:ext cx="2202917" cy="1963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1644898" y="4237278"/>
            <a:ext cx="204537" cy="2406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6433" y="1608987"/>
            <a:ext cx="2647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Pentru a creea un task paralel apasă și trage din ridicătura centru dreapta a oricărui block și eliberează-l imediat ce ai cablat la zona centrala stânga a block-ului de jos.</a:t>
            </a:r>
            <a:endParaRPr lang="en-US" dirty="0"/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987646" y="1608987"/>
            <a:ext cx="2491700" cy="23127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Block</a:t>
            </a:r>
            <a:r>
              <a:rPr lang="ro-RO" dirty="0"/>
              <a:t>-urile înainte de a fi legate în paralel, ar fi rulat separat câte unul pe rând</a:t>
            </a:r>
            <a:r>
              <a:rPr lang="en-US" dirty="0"/>
              <a:t>. </a:t>
            </a:r>
            <a:r>
              <a:rPr lang="ro-RO" dirty="0"/>
              <a:t>După ce s-a realizat ,,legătura</a:t>
            </a:r>
            <a:r>
              <a:rPr lang="en-US" dirty="0"/>
              <a:t>’’</a:t>
            </a:r>
            <a:r>
              <a:rPr lang="ro-RO" dirty="0"/>
              <a:t> , ambele block-uri vor rula în acelați timp.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0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o-RO" dirty="0"/>
              <a:t>Task-urile paralele și </a:t>
            </a:r>
            <a:r>
              <a:rPr lang="en-US" dirty="0"/>
              <a:t>My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29" y="1560658"/>
            <a:ext cx="3617997" cy="1897057"/>
          </a:xfrm>
        </p:spPr>
        <p:txBody>
          <a:bodyPr>
            <a:normAutofit/>
          </a:bodyPr>
          <a:lstStyle/>
          <a:p>
            <a:r>
              <a:rPr lang="ro-RO" dirty="0"/>
              <a:t>Aici este un program simplu care mișcă ambele roți ale robotului pentru a merge înainte.</a:t>
            </a:r>
            <a:endParaRPr lang="en-US" dirty="0"/>
          </a:p>
          <a:p>
            <a:r>
              <a:rPr lang="ro-RO" dirty="0"/>
              <a:t>Dacă rulezi codul, robotul va înainta cam 4 inci.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80" y="1610665"/>
            <a:ext cx="4619124" cy="2185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8" y="5133430"/>
            <a:ext cx="1295400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36" y="4909593"/>
            <a:ext cx="5191125" cy="1371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514297" y="5372807"/>
            <a:ext cx="620128" cy="445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78282" y="4029102"/>
            <a:ext cx="8095995" cy="8804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Pentru a simplifica, putem face mai jos un M</a:t>
            </a:r>
            <a:r>
              <a:rPr lang="en-US" dirty="0"/>
              <a:t>y Block (</a:t>
            </a:r>
            <a:r>
              <a:rPr lang="en-US" dirty="0" err="1"/>
              <a:t>Motor_Inches</a:t>
            </a:r>
            <a:r>
              <a:rPr lang="en-US" dirty="0"/>
              <a:t>) </a:t>
            </a:r>
            <a:r>
              <a:rPr lang="ro-RO" dirty="0"/>
              <a:t>care mișcă motorul selectat înainte.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1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o-RO" dirty="0"/>
              <a:t>Task-urile paralele și </a:t>
            </a:r>
            <a:r>
              <a:rPr lang="en-US" dirty="0"/>
              <a:t>My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41" y="1473563"/>
            <a:ext cx="8161422" cy="2999712"/>
          </a:xfrm>
        </p:spPr>
        <p:txBody>
          <a:bodyPr>
            <a:normAutofit fontScale="92500"/>
          </a:bodyPr>
          <a:lstStyle/>
          <a:p>
            <a:r>
              <a:rPr lang="ro-RO" b="1" u="sng" dirty="0"/>
              <a:t>FII ATENT CÂND LUCREZI CU TASK-URI PARALELE ȘI </a:t>
            </a:r>
            <a:r>
              <a:rPr lang="en-US" b="1" u="sng" dirty="0"/>
              <a:t>MY BLOCKS</a:t>
            </a:r>
            <a:endParaRPr lang="en-US" dirty="0"/>
          </a:p>
          <a:p>
            <a:r>
              <a:rPr lang="en-US" dirty="0"/>
              <a:t>U</a:t>
            </a:r>
            <a:r>
              <a:rPr lang="ro-RO" dirty="0"/>
              <a:t>tilizând </a:t>
            </a:r>
            <a:r>
              <a:rPr lang="en-US" dirty="0" err="1"/>
              <a:t>Motor_Inches</a:t>
            </a:r>
            <a:r>
              <a:rPr lang="en-US" dirty="0"/>
              <a:t> My Block, </a:t>
            </a:r>
            <a:r>
              <a:rPr lang="ro-RO" dirty="0"/>
              <a:t>putem converti programul de jos din stânga în programul de jos dreapta.</a:t>
            </a:r>
            <a:endParaRPr lang="en-US" dirty="0"/>
          </a:p>
          <a:p>
            <a:r>
              <a:rPr lang="ro-RO" dirty="0"/>
              <a:t>Dacă rulezi </a:t>
            </a:r>
            <a:r>
              <a:rPr lang="en-US" dirty="0"/>
              <a:t>program</a:t>
            </a:r>
            <a:r>
              <a:rPr lang="ro-RO" dirty="0"/>
              <a:t>ul</a:t>
            </a:r>
            <a:r>
              <a:rPr lang="en-US" dirty="0"/>
              <a:t>, </a:t>
            </a:r>
            <a:r>
              <a:rPr lang="ro-RO" dirty="0"/>
              <a:t>robotul face lucruri complet diferite</a:t>
            </a:r>
            <a:r>
              <a:rPr lang="en-US" dirty="0"/>
              <a:t>!!!!!</a:t>
            </a:r>
          </a:p>
          <a:p>
            <a:pPr lvl="1"/>
            <a:r>
              <a:rPr lang="ro-RO" dirty="0"/>
              <a:t>Codul din dreapta face ca o roată să se învârtă 4 inci și apoi cealaltă roată 4 inci. Aceasta face ca robotul să se învârtă într-o direcție și apoi în cealată direcție. Programul din stânga mișcă ambele roți în același timp. Asta face ca robotul să meargă înainte.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Le</a:t>
            </a:r>
            <a:r>
              <a:rPr lang="ro-RO" b="1" dirty="0">
                <a:solidFill>
                  <a:srgbClr val="FF0000"/>
                </a:solidFill>
              </a:rPr>
              <a:t>cție</a:t>
            </a:r>
            <a:r>
              <a:rPr lang="en-US" b="1" dirty="0">
                <a:solidFill>
                  <a:srgbClr val="FF0000"/>
                </a:solidFill>
              </a:rPr>
              <a:t>: EV3</a:t>
            </a:r>
            <a:r>
              <a:rPr lang="ro-RO" b="1" dirty="0">
                <a:solidFill>
                  <a:srgbClr val="FF0000"/>
                </a:solidFill>
              </a:rPr>
              <a:t>-ul nu te lasă să rulezi două copii al aceluiași </a:t>
            </a:r>
            <a:r>
              <a:rPr lang="en-US" b="1" dirty="0">
                <a:solidFill>
                  <a:srgbClr val="FF0000"/>
                </a:solidFill>
              </a:rPr>
              <a:t>My Block </a:t>
            </a:r>
            <a:r>
              <a:rPr lang="ro-RO" b="1" dirty="0">
                <a:solidFill>
                  <a:srgbClr val="FF0000"/>
                </a:solidFill>
              </a:rPr>
              <a:t>în același timp.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87" y="4289463"/>
            <a:ext cx="2036823" cy="1812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3454"/>
          <a:stretch/>
        </p:blipFill>
        <p:spPr>
          <a:xfrm>
            <a:off x="855997" y="4247185"/>
            <a:ext cx="3937935" cy="1798897"/>
          </a:xfrm>
          <a:prstGeom prst="rect">
            <a:avLst/>
          </a:prstGeom>
        </p:spPr>
      </p:pic>
      <p:sp>
        <p:nvSpPr>
          <p:cNvPr id="11" name="Not Equal 10"/>
          <p:cNvSpPr/>
          <p:nvPr/>
        </p:nvSpPr>
        <p:spPr>
          <a:xfrm>
            <a:off x="4793932" y="4699364"/>
            <a:ext cx="1070811" cy="559292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6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65" y="1548478"/>
            <a:ext cx="8459561" cy="3992563"/>
          </a:xfrm>
        </p:spPr>
        <p:txBody>
          <a:bodyPr/>
          <a:lstStyle/>
          <a:p>
            <a:r>
              <a:rPr lang="ro-RO" dirty="0">
                <a:solidFill>
                  <a:srgbClr val="FF0000"/>
                </a:solidFill>
              </a:rPr>
              <a:t>Poți scrie un program care să utilizeze task-uri paralele cum ar fi să se miște și să ridice un obiect în același timp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51083" y="3511971"/>
            <a:ext cx="1696452" cy="1227220"/>
            <a:chOff x="1323474" y="3380874"/>
            <a:chExt cx="1696452" cy="1227220"/>
          </a:xfrm>
        </p:grpSpPr>
        <p:sp>
          <p:nvSpPr>
            <p:cNvPr id="7" name="Rectangle 6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87162" y="4037938"/>
            <a:ext cx="334513" cy="584358"/>
            <a:chOff x="3249164" y="3608942"/>
            <a:chExt cx="334513" cy="584358"/>
          </a:xfrm>
        </p:grpSpPr>
        <p:grpSp>
          <p:nvGrpSpPr>
            <p:cNvPr id="11" name="Group 10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13" name="Block Arc 12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648141" y="419498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746986" y="487838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882291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97" y="3906386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</TotalTime>
  <Words>507</Words>
  <Application>Microsoft Office PowerPoint</Application>
  <PresentationFormat>On-screen Show (4:3)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Obiectivele lecției</vt:lpstr>
      <vt:lpstr>Ce sunt task-urile paralele?</vt:lpstr>
      <vt:lpstr>Cum face un task paralel? </vt:lpstr>
      <vt:lpstr>Task-urile paralele și My Blocks</vt:lpstr>
      <vt:lpstr>Task-urile paralele și My Blocks</vt:lpstr>
      <vt:lpstr>Provocare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Beams</dc:title>
  <dc:creator>Admin</dc:creator>
  <cp:lastModifiedBy>Adnim</cp:lastModifiedBy>
  <cp:revision>20</cp:revision>
  <dcterms:created xsi:type="dcterms:W3CDTF">2014-10-28T21:59:38Z</dcterms:created>
  <dcterms:modified xsi:type="dcterms:W3CDTF">2023-09-06T19:23:04Z</dcterms:modified>
</cp:coreProperties>
</file>