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274" r:id="rId3"/>
    <p:sldId id="273" r:id="rId4"/>
    <p:sldId id="262" r:id="rId5"/>
    <p:sldId id="263" r:id="rId6"/>
    <p:sldId id="264" r:id="rId7"/>
    <p:sldId id="265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26"/>
  </p:normalViewPr>
  <p:slideViewPr>
    <p:cSldViewPr snapToGrid="0" snapToObjects="1">
      <p:cViewPr varScale="1">
        <p:scale>
          <a:sx n="101" d="100"/>
          <a:sy n="101" d="100"/>
        </p:scale>
        <p:origin x="3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FAB-CBE2-F649-A1FF-B4288C11D42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287-B223-624A-98EA-72F76A4DB00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4E4E-CAF2-AE4D-AD2C-E6094E5F108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453-837F-184E-8005-1BB5D6479A3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87C0-26F6-EE48-8FE7-D5209CF3617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4B22-59C3-C94C-90B2-B8F992309BB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CBED-313C-6643-97DA-CB2A460A0CC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F6E4-350F-5C4C-9C3C-44A4FF0403F0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6335-59F2-C146-BF92-FA5BDD78BF76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4BF-E655-9340-BC3E-513DCDD2FC1B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53CFA4-AB57-D843-A781-DEBE9CC48610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9C2D-8374-6C4F-8D22-62EDF7020F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0363-EA4A-F64B-9241-E9F62DAC0D3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F3E8-E249-CC4F-8978-15C0E8E2CDD4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ABD6-6AA0-0241-8C78-9640767C130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866B-1778-2E4E-BFB2-FC5E9D1D058E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813-92FD-5A42-B42D-EFD0B2361076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8EE9-754F-EA47-994B-0D7F72D4EB8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42B-37EE-AF4B-84EA-1EBAC8D9E832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ED1-91A6-5845-8101-605F7AEB258E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F224F24-99C4-4A42-A9E5-00274E9B61F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E1E8-E8A2-504D-922F-EE47571A757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8D4B09-7113-8041-9CF8-394F1C8D9A91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678DAC-776D-B943-B10B-7E2B5570F1E7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175" y="3276601"/>
            <a:ext cx="7886700" cy="777730"/>
          </a:xfrm>
        </p:spPr>
        <p:txBody>
          <a:bodyPr>
            <a:normAutofit/>
          </a:bodyPr>
          <a:lstStyle/>
          <a:p>
            <a:r>
              <a:rPr lang="ro-RO" dirty="0"/>
              <a:t>Îmbunătățirea programului pentru precizie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programului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Îmvățăm cum să facem robotul mai precis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putem face față problemelor comune.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câteva soluții posibile.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Aceste lecții se focusează pe problematica preciziei cu care se confruntă echipele de </a:t>
            </a:r>
            <a:r>
              <a:rPr lang="en-US" dirty="0"/>
              <a:t>FIRST LEGO League</a:t>
            </a:r>
            <a:r>
              <a:rPr lang="ro-RO" dirty="0"/>
              <a:t>.</a:t>
            </a:r>
            <a:r>
              <a:rPr lang="en-US" dirty="0"/>
              <a:t> </a:t>
            </a:r>
            <a:r>
              <a:rPr lang="ro-RO" dirty="0"/>
              <a:t>Multe concepte sunt aplicabile în situații de non-competiție, dar terminologia în această lecției și focus-ul principal este pe roboții de competiție.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Sursele problemei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62577"/>
              </p:ext>
            </p:extLst>
          </p:nvPr>
        </p:nvGraphicFramePr>
        <p:xfrm>
          <a:off x="477666" y="1657350"/>
          <a:ext cx="819104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  <a:r>
                        <a:rPr lang="ro-RO" dirty="0"/>
                        <a:t>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Alinierea la start variază de fiecare dată.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Fiecare rundă este diferită și misiunile uneori sunt rezolvate.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Robo</a:t>
                      </a:r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ții nu merg drept pentru o perioadă lungă de timp sau nu fac o întoarcere de o mărime exactă de fiecare dată.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Este greu să faci o predicție pentru localizarea exactă a robotului.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Erorile se acumulează pe măsura evoluției.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Misiunile lungi tind să dea greș</a:t>
                      </a:r>
                      <a:r>
                        <a:rPr lang="en-US" dirty="0"/>
                        <a:t>.</a:t>
                      </a:r>
                      <a:r>
                        <a:rPr lang="ro-RO" dirty="0"/>
                        <a:t>Este greu să faci misiuni departe de zona de lansare.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Nivelul bateriei determină evoluția robotului.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Lucrurile care azi merg, mâine pot să dea greș.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167447"/>
            <a:ext cx="8596812" cy="1312808"/>
          </a:xfrm>
        </p:spPr>
        <p:txBody>
          <a:bodyPr>
            <a:normAutofit fontScale="90000"/>
          </a:bodyPr>
          <a:lstStyle/>
          <a:p>
            <a:r>
              <a:rPr lang="ro-RO" dirty="0"/>
              <a:t>Punctele de start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zona de lansare sunt critice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ro-RO" dirty="0"/>
              <a:t>Î</a:t>
            </a:r>
            <a:r>
              <a:rPr lang="en-US" dirty="0"/>
              <a:t>n FIRST LEGO League, </a:t>
            </a:r>
            <a:r>
              <a:rPr lang="ro-RO" dirty="0"/>
              <a:t>echipele au nevoie să-și dea sema de unde să înceapă în bază.</a:t>
            </a:r>
            <a:endParaRPr lang="en-US" dirty="0"/>
          </a:p>
          <a:p>
            <a:pPr lvl="1"/>
            <a:r>
              <a:rPr lang="ro-RO" dirty="0"/>
              <a:t>Ajutoare</a:t>
            </a:r>
            <a:r>
              <a:rPr lang="en-US" dirty="0"/>
              <a:t>: </a:t>
            </a:r>
            <a:r>
              <a:rPr lang="ro-RO" dirty="0"/>
              <a:t>o riglă L</a:t>
            </a:r>
            <a:r>
              <a:rPr lang="en-US" dirty="0"/>
              <a:t>EGO</a:t>
            </a:r>
            <a:r>
              <a:rPr lang="ro-RO" dirty="0"/>
              <a:t>, perete, cu care robotul se poate alinia de ele în bază</a:t>
            </a:r>
            <a:endParaRPr lang="en-US" dirty="0"/>
          </a:p>
          <a:p>
            <a:pPr lvl="1"/>
            <a:r>
              <a:rPr lang="ro-RO" dirty="0"/>
              <a:t>Același start de fiecare dată</a:t>
            </a:r>
            <a:r>
              <a:rPr lang="en-US" dirty="0"/>
              <a:t>: </a:t>
            </a:r>
            <a:r>
              <a:rPr lang="ro-RO" dirty="0"/>
              <a:t>alege  un loc și începe de acolo, indiferent ce misiune executați pentru start-uri mai ușoare.</a:t>
            </a:r>
            <a:endParaRPr lang="en-US" dirty="0"/>
          </a:p>
          <a:p>
            <a:pPr lvl="1"/>
            <a:r>
              <a:rPr lang="ro-RO" dirty="0"/>
              <a:t>Linii </a:t>
            </a:r>
            <a:r>
              <a:rPr lang="en-US" dirty="0"/>
              <a:t>Grid/Radial: U</a:t>
            </a:r>
            <a:r>
              <a:rPr lang="ro-RO" dirty="0"/>
              <a:t>tilizează grila de linii pentru a alege un punct de start pentru fiecare start.</a:t>
            </a:r>
            <a:endParaRPr lang="en-US" dirty="0"/>
          </a:p>
          <a:p>
            <a:pPr lvl="1"/>
            <a:r>
              <a:rPr lang="ro-RO" dirty="0"/>
              <a:t>Cuvinte</a:t>
            </a:r>
            <a:r>
              <a:rPr lang="en-US" dirty="0"/>
              <a:t>: </a:t>
            </a:r>
            <a:r>
              <a:rPr lang="ro-RO" dirty="0"/>
              <a:t>Zona de lansare are o grilă cu logo FIR</a:t>
            </a:r>
            <a:r>
              <a:rPr lang="en-US" dirty="0"/>
              <a:t>ST LEGO League. </a:t>
            </a:r>
            <a:r>
              <a:rPr lang="ro-RO" dirty="0"/>
              <a:t>Dacă nu ești aproape de un marcaj de inci, alege un cuvânt sau o literăpentru a începe.</a:t>
            </a:r>
            <a:r>
              <a:rPr lang="en-US" dirty="0"/>
              <a:t>	</a:t>
            </a:r>
          </a:p>
          <a:p>
            <a:r>
              <a:rPr lang="ro-RO" dirty="0"/>
              <a:t>Chiar mai bine</a:t>
            </a:r>
            <a:r>
              <a:rPr lang="en-US" dirty="0"/>
              <a:t>, </a:t>
            </a:r>
            <a:r>
              <a:rPr lang="ro-RO" dirty="0"/>
              <a:t>încearcă să găsești un mod de a alinia robotul utilizând alte tehnici.</a:t>
            </a:r>
            <a:r>
              <a:rPr lang="en-US" dirty="0"/>
              <a:t> (</a:t>
            </a:r>
            <a:r>
              <a:rPr lang="ro-RO" dirty="0"/>
              <a:t>vezi pagina următoare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78897" y="3003794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</a:t>
            </a:r>
            <a:r>
              <a:rPr lang="ro-RO" sz="1200" dirty="0"/>
              <a:t>tilizează grila sau marginea logo-ului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Erorile se acumulează în timp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Până când robotul a ajuns în partea depărtată a planșei, deja nu mai ești în poziția corectă.</a:t>
            </a:r>
            <a:endParaRPr lang="en-US" dirty="0"/>
          </a:p>
          <a:p>
            <a:r>
              <a:rPr lang="en-US" dirty="0"/>
              <a:t>Solu</a:t>
            </a:r>
            <a:r>
              <a:rPr lang="ro-RO" dirty="0"/>
              <a:t>ția</a:t>
            </a:r>
            <a:r>
              <a:rPr lang="en-US" dirty="0"/>
              <a:t>: </a:t>
            </a:r>
            <a:r>
              <a:rPr lang="en-US" dirty="0" err="1"/>
              <a:t>Repe</a:t>
            </a:r>
            <a:r>
              <a:rPr lang="ro-RO" dirty="0"/>
              <a:t>tă tehnicile de aliniere de mai multe ori pentru o mai bună precizie</a:t>
            </a:r>
            <a:r>
              <a:rPr lang="en-US" dirty="0"/>
              <a:t> (</a:t>
            </a:r>
            <a:r>
              <a:rPr lang="ro-RO" dirty="0"/>
              <a:t>vezi slide-ul următor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Unde ești pe planșa de </a:t>
            </a:r>
            <a:r>
              <a:rPr lang="en-US" dirty="0"/>
              <a:t>FLL?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620055" cy="4654528"/>
          </a:xfrm>
        </p:spPr>
        <p:txBody>
          <a:bodyPr/>
          <a:lstStyle/>
          <a:p>
            <a:r>
              <a:rPr lang="en-US" dirty="0"/>
              <a:t>Consider</a:t>
            </a:r>
            <a:r>
              <a:rPr lang="ro-RO" dirty="0"/>
              <a:t>ă că strategiile de aliniere sunt cele mai comune de folosit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Ali</a:t>
            </a:r>
            <a:r>
              <a:rPr lang="ro-RO" dirty="0"/>
              <a:t>nierea la pereți</a:t>
            </a:r>
            <a:r>
              <a:rPr lang="en-US" dirty="0"/>
              <a:t> – </a:t>
            </a:r>
            <a:r>
              <a:rPr lang="ro-RO" dirty="0"/>
              <a:t>dat înapoi cu spatele la perete pentru a îndrepta robotul </a:t>
            </a:r>
            <a:r>
              <a:rPr lang="en-US" dirty="0"/>
              <a:t>(not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poți să te blochezi făcând asta.</a:t>
            </a:r>
            <a:r>
              <a:rPr lang="en-US" dirty="0"/>
              <a:t> </a:t>
            </a:r>
            <a:r>
              <a:rPr lang="ro-RO" dirty="0"/>
              <a:t>Vezi lecția </a:t>
            </a:r>
            <a:r>
              <a:rPr lang="en-US" dirty="0"/>
              <a:t> Advanced: Stall Detection)</a:t>
            </a:r>
          </a:p>
          <a:p>
            <a:pPr lvl="1"/>
            <a:r>
              <a:rPr lang="en-US" dirty="0"/>
              <a:t>Square/Ali</a:t>
            </a:r>
            <a:r>
              <a:rPr lang="ro-RO" dirty="0"/>
              <a:t>nierea la linii</a:t>
            </a:r>
            <a:r>
              <a:rPr lang="en-US" dirty="0"/>
              <a:t> –</a:t>
            </a:r>
            <a:r>
              <a:rPr lang="ro-RO" dirty="0"/>
              <a:t>dacă te miști la un unghi, te poți îndrepta , la orice linie</a:t>
            </a:r>
            <a:r>
              <a:rPr lang="en-US" dirty="0"/>
              <a:t>. (</a:t>
            </a:r>
            <a:r>
              <a:rPr lang="ro-RO" dirty="0"/>
              <a:t>vezi lecția</a:t>
            </a:r>
            <a:r>
              <a:rPr lang="en-US" dirty="0"/>
              <a:t> Advanced: Squaring Lesson)</a:t>
            </a:r>
          </a:p>
          <a:p>
            <a:pPr lvl="1"/>
            <a:r>
              <a:rPr lang="ro-RO" dirty="0"/>
              <a:t>Mergi până la o linie </a:t>
            </a:r>
            <a:r>
              <a:rPr lang="en-US" dirty="0"/>
              <a:t>– </a:t>
            </a:r>
            <a:r>
              <a:rPr lang="ro-RO" dirty="0"/>
              <a:t>mergi până găsești o linie ca să știi unde ești pe planșă</a:t>
            </a:r>
            <a:r>
              <a:rPr lang="en-US" dirty="0"/>
              <a:t> (</a:t>
            </a:r>
            <a:r>
              <a:rPr lang="ro-RO" dirty="0"/>
              <a:t>vezi lecția B</a:t>
            </a:r>
            <a:r>
              <a:rPr lang="en-US" dirty="0" err="1"/>
              <a:t>eginner</a:t>
            </a:r>
            <a:r>
              <a:rPr lang="en-US" dirty="0"/>
              <a:t>: Color Sensor)</a:t>
            </a:r>
          </a:p>
          <a:p>
            <a:pPr lvl="1"/>
            <a:r>
              <a:rPr lang="ro-RO" dirty="0"/>
              <a:t>Alinierea la un model a misiunii</a:t>
            </a:r>
            <a:r>
              <a:rPr lang="en-US" dirty="0"/>
              <a:t>– </a:t>
            </a:r>
            <a:r>
              <a:rPr lang="ro-RO" dirty="0"/>
              <a:t>Modelele care sunt fixate într-un loc pot fi utilizate pentru alinierea la ele.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382223" y="32065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584509" y="43883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478093" y="19831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0940" y="2220642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/>
              <a:t>Alinierea la perete cu spatele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/>
              <a:t>Alinierea la o linie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/>
              <a:t>Alinierea la un model al misiunii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Alți factori care influențează precizia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Viața bateriei</a:t>
            </a:r>
            <a:endParaRPr lang="en-US" dirty="0"/>
          </a:p>
          <a:p>
            <a:pPr lvl="1"/>
            <a:r>
              <a:rPr lang="ro-RO" dirty="0"/>
              <a:t>Dacă programezi robotul tău când bateria este descărcată, acesta nu va merge la fel când bateria este încărcată.</a:t>
            </a:r>
            <a:endParaRPr lang="en-US" dirty="0"/>
          </a:p>
          <a:p>
            <a:pPr lvl="2"/>
            <a:r>
              <a:rPr lang="en-US" dirty="0"/>
              <a:t>Moto</a:t>
            </a:r>
            <a:r>
              <a:rPr lang="ro-RO" dirty="0"/>
              <a:t>arele se comportă diferit cu o baterie descărcată.</a:t>
            </a:r>
            <a:endParaRPr lang="en-US" dirty="0"/>
          </a:p>
          <a:p>
            <a:pPr lvl="2"/>
            <a:r>
              <a:rPr lang="ro-RO" dirty="0"/>
              <a:t>Utilizarea senzorilor face ca să nu mai depinzi foarte mult de baterie.</a:t>
            </a:r>
            <a:endParaRPr lang="en-US" dirty="0"/>
          </a:p>
          <a:p>
            <a:r>
              <a:rPr lang="ro-RO" dirty="0"/>
              <a:t>Piesele </a:t>
            </a:r>
            <a:r>
              <a:rPr lang="en-US" dirty="0"/>
              <a:t>LEGO </a:t>
            </a:r>
            <a:r>
              <a:rPr lang="ro-RO" dirty="0"/>
              <a:t>se desprind în timp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Strânge piesele </a:t>
            </a:r>
            <a:r>
              <a:rPr lang="en-US" dirty="0"/>
              <a:t>LEGO </a:t>
            </a:r>
            <a:r>
              <a:rPr lang="ro-RO" dirty="0"/>
              <a:t>în zonele cheie înainte de o rundă</a:t>
            </a:r>
            <a:r>
              <a:rPr lang="en-US" dirty="0"/>
              <a:t> – </a:t>
            </a:r>
            <a:r>
              <a:rPr lang="ro-RO" dirty="0"/>
              <a:t>pinii se slăbesc ceea ce înseamnă că senzorii e posibil să nu fie în același loc ca în runda anterioară.</a:t>
            </a:r>
            <a:endParaRPr lang="en-US" dirty="0"/>
          </a:p>
          <a:p>
            <a:pPr lvl="1"/>
            <a:r>
              <a:rPr lang="ro-RO" dirty="0"/>
              <a:t>Apasă cabrurile în mufele senzorii și motoarelor. Ele vor ieși</a:t>
            </a:r>
            <a:r>
              <a:rPr lang="en-US" dirty="0"/>
              <a:t>!</a:t>
            </a:r>
          </a:p>
          <a:p>
            <a:r>
              <a:rPr lang="en-US" dirty="0"/>
              <a:t>Moto</a:t>
            </a:r>
            <a:r>
              <a:rPr lang="ro-RO" dirty="0"/>
              <a:t>arele și senzorii nu se potrivesc întotdeauna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Unele echipe testează motoarele, senzorii și roșile pentru a fi siguri că ele se potrivesc.</a:t>
            </a:r>
          </a:p>
          <a:p>
            <a:pPr lvl="1"/>
            <a:r>
              <a:rPr lang="ro-RO" dirty="0"/>
              <a:t>Nu vei găsi însă o potrivire perfectă, așa că recomandăm utilizarea altor tehnici și acceptăm că ele vor fi diferite.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802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programului</vt:lpstr>
      <vt:lpstr>Sursele problemei</vt:lpstr>
      <vt:lpstr>Punctele de start în zona de lansare sunt critice</vt:lpstr>
      <vt:lpstr>Erorile se acumulează în timp</vt:lpstr>
      <vt:lpstr>Unde ești pe planșa de FLL?</vt:lpstr>
      <vt:lpstr>Alți factori care influențează precizia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Robotica</cp:lastModifiedBy>
  <cp:revision>38</cp:revision>
  <cp:lastPrinted>2015-11-14T04:34:43Z</cp:lastPrinted>
  <dcterms:created xsi:type="dcterms:W3CDTF">2014-11-14T02:10:18Z</dcterms:created>
  <dcterms:modified xsi:type="dcterms:W3CDTF">2023-09-06T13:52:35Z</dcterms:modified>
</cp:coreProperties>
</file>