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10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Lecție intermediară de programare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56" y="3107870"/>
            <a:ext cx="8961119" cy="401411"/>
          </a:xfrm>
        </p:spPr>
        <p:txBody>
          <a:bodyPr>
            <a:noAutofit/>
          </a:bodyPr>
          <a:lstStyle/>
          <a:p>
            <a:r>
              <a:rPr lang="ro-RO" sz="2800" dirty="0"/>
              <a:t>Urmărirea peretelui,algoritmul simplu și optimizat cu senzor ultrasonic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cu </a:t>
            </a:r>
            <a:r>
              <a:rPr lang="en-US" dirty="0" err="1"/>
              <a:t>ultrasunete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urmări</a:t>
            </a:r>
            <a:r>
              <a:rPr lang="en-US" dirty="0"/>
              <a:t> </a:t>
            </a:r>
            <a:r>
              <a:rPr lang="en-US" dirty="0" err="1"/>
              <a:t>pereții</a:t>
            </a:r>
            <a:endParaRPr lang="ro-RO" dirty="0"/>
          </a:p>
          <a:p>
            <a:r>
              <a:rPr lang="en-US" dirty="0" err="1"/>
              <a:t>Învățați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optimizați</a:t>
            </a:r>
            <a:r>
              <a:rPr lang="en-US" dirty="0"/>
              <a:t> </a:t>
            </a:r>
            <a:r>
              <a:rPr lang="en-US" dirty="0" err="1"/>
              <a:t>codul</a:t>
            </a:r>
            <a:endParaRPr lang="ro-RO" dirty="0"/>
          </a:p>
          <a:p>
            <a:endParaRPr lang="en-US" dirty="0"/>
          </a:p>
          <a:p>
            <a:r>
              <a:rPr lang="it-IT" dirty="0"/>
              <a:t>Pregătiri prealabile: Bucle, comutatoare, senzor cu ultrasunete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363513"/>
            <a:ext cx="8596812" cy="874055"/>
          </a:xfrm>
        </p:spPr>
        <p:txBody>
          <a:bodyPr>
            <a:noAutofit/>
          </a:bodyPr>
          <a:lstStyle/>
          <a:p>
            <a:r>
              <a:rPr lang="it-IT" sz="3600" dirty="0"/>
              <a:t>Provocarea 1:</a:t>
            </a:r>
            <a:r>
              <a:rPr lang="ro-RO" sz="3600" dirty="0"/>
              <a:t> S</a:t>
            </a:r>
            <a:r>
              <a:rPr lang="it-IT" sz="3600" dirty="0"/>
              <a:t>impl</a:t>
            </a:r>
            <a:r>
              <a:rPr lang="ro-RO" sz="3600" dirty="0"/>
              <a:t>a</a:t>
            </a:r>
            <a:r>
              <a:rPr lang="it-IT" sz="3600" dirty="0"/>
              <a:t> </a:t>
            </a:r>
            <a:r>
              <a:rPr lang="ro-RO" sz="3600" dirty="0"/>
              <a:t>urmărire a</a:t>
            </a:r>
            <a:r>
              <a:rPr lang="it-IT" sz="3600" dirty="0"/>
              <a:t> un</a:t>
            </a:r>
            <a:r>
              <a:rPr lang="ro-RO" sz="3600" dirty="0"/>
              <a:t>ui</a:t>
            </a:r>
            <a:r>
              <a:rPr lang="it-IT" sz="3600" dirty="0"/>
              <a:t> perete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Poți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scrie</a:t>
            </a:r>
            <a:r>
              <a:rPr lang="en-US" b="1" dirty="0">
                <a:solidFill>
                  <a:schemeClr val="tx1"/>
                </a:solidFill>
              </a:rPr>
              <a:t> un program care </a:t>
            </a:r>
            <a:r>
              <a:rPr lang="en-US" b="1" dirty="0" err="1">
                <a:solidFill>
                  <a:schemeClr val="tx1"/>
                </a:solidFill>
              </a:rPr>
              <a:t>să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facă</a:t>
            </a:r>
            <a:r>
              <a:rPr lang="en-US" b="1" dirty="0">
                <a:solidFill>
                  <a:schemeClr val="tx1"/>
                </a:solidFill>
              </a:rPr>
              <a:t> un robot </a:t>
            </a:r>
            <a:r>
              <a:rPr lang="en-US" b="1" dirty="0" err="1">
                <a:solidFill>
                  <a:schemeClr val="tx1"/>
                </a:solidFill>
              </a:rPr>
              <a:t>să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urmărească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peretele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rămânând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întotdeauna</a:t>
            </a:r>
            <a:r>
              <a:rPr lang="en-US" b="1" dirty="0">
                <a:solidFill>
                  <a:schemeClr val="tx1"/>
                </a:solidFill>
              </a:rPr>
              <a:t> la 15 cm </a:t>
            </a:r>
            <a:r>
              <a:rPr lang="en-US" b="1" dirty="0" err="1">
                <a:solidFill>
                  <a:schemeClr val="tx1"/>
                </a:solidFill>
              </a:rPr>
              <a:t>distanță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perete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b="1" dirty="0" err="1">
                <a:solidFill>
                  <a:schemeClr val="tx1"/>
                </a:solidFill>
              </a:rPr>
              <a:t>folosind</a:t>
            </a:r>
            <a:r>
              <a:rPr lang="en-US" b="1" dirty="0">
                <a:solidFill>
                  <a:schemeClr val="tx1"/>
                </a:solidFill>
              </a:rPr>
              <a:t> un </a:t>
            </a:r>
            <a:r>
              <a:rPr lang="en-US" b="1" dirty="0" err="1">
                <a:solidFill>
                  <a:schemeClr val="tx1"/>
                </a:solidFill>
              </a:rPr>
              <a:t>senzor</a:t>
            </a:r>
            <a:r>
              <a:rPr lang="en-US" b="1" dirty="0">
                <a:solidFill>
                  <a:schemeClr val="tx1"/>
                </a:solidFill>
              </a:rPr>
              <a:t> cu </a:t>
            </a:r>
            <a:r>
              <a:rPr lang="en-US" b="1" dirty="0" err="1">
                <a:solidFill>
                  <a:schemeClr val="tx1"/>
                </a:solidFill>
              </a:rPr>
              <a:t>ultrasunete</a:t>
            </a:r>
            <a:r>
              <a:rPr lang="en-US" b="1" dirty="0">
                <a:solidFill>
                  <a:schemeClr val="tx1"/>
                </a:solidFill>
              </a:rPr>
              <a:t>?</a:t>
            </a:r>
          </a:p>
          <a:p>
            <a:r>
              <a:rPr lang="en-US" b="1" dirty="0"/>
              <a:t>PASUL 1: </a:t>
            </a:r>
            <a:r>
              <a:rPr lang="en-US" dirty="0" err="1"/>
              <a:t>Într</a:t>
            </a:r>
            <a:r>
              <a:rPr lang="en-US" dirty="0"/>
              <a:t>-un bloc de </a:t>
            </a:r>
            <a:r>
              <a:rPr lang="en-US" dirty="0" err="1"/>
              <a:t>comutare</a:t>
            </a:r>
            <a:r>
              <a:rPr lang="ro-RO" dirty="0"/>
              <a:t> (switch block)</a:t>
            </a:r>
            <a:r>
              <a:rPr lang="en-US" dirty="0"/>
              <a:t>, </a:t>
            </a:r>
            <a:r>
              <a:rPr lang="en-US" dirty="0" err="1"/>
              <a:t>rotiți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ro-RO" dirty="0"/>
              <a:t> de distanța </a:t>
            </a:r>
            <a:r>
              <a:rPr lang="en-US" dirty="0" err="1"/>
              <a:t>robotul</a:t>
            </a:r>
            <a:r>
              <a:rPr lang="ro-RO" dirty="0"/>
              <a:t>ui față de pe</a:t>
            </a:r>
            <a:r>
              <a:rPr lang="en-US" dirty="0"/>
              <a:t>rete</a:t>
            </a:r>
            <a:r>
              <a:rPr lang="ro-RO" dirty="0"/>
              <a:t>, cât de departe sau de aproape este de el.</a:t>
            </a:r>
          </a:p>
          <a:p>
            <a:r>
              <a:rPr lang="en-US" b="1" dirty="0"/>
              <a:t>PASUL 2: </a:t>
            </a:r>
            <a:r>
              <a:rPr lang="en-US" dirty="0" err="1"/>
              <a:t>Repetați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care </a:t>
            </a:r>
            <a:r>
              <a:rPr lang="en-US" dirty="0" err="1"/>
              <a:t>rulează</a:t>
            </a:r>
            <a:r>
              <a:rPr lang="en-US" dirty="0"/>
              <a:t> la </a:t>
            </a:r>
            <a:r>
              <a:rPr lang="en-US" dirty="0" err="1"/>
              <a:t>nesfârșit</a:t>
            </a:r>
            <a:r>
              <a:rPr lang="en-US" dirty="0"/>
              <a:t> (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a </a:t>
            </a:r>
            <a:r>
              <a:rPr lang="en-US" dirty="0" err="1"/>
              <a:t>buclei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3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Rulează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videoclipul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vedea</a:t>
            </a:r>
            <a:r>
              <a:rPr lang="en-US" dirty="0">
                <a:solidFill>
                  <a:srgbClr val="FF0000"/>
                </a:solidFill>
              </a:rPr>
              <a:t> cum </a:t>
            </a:r>
            <a:r>
              <a:rPr lang="en-US" dirty="0" err="1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trebui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miște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8E4191-A329-D735-0C8A-44B55CA5AB0B}"/>
              </a:ext>
            </a:extLst>
          </p:cNvPr>
          <p:cNvSpPr/>
          <p:nvPr/>
        </p:nvSpPr>
        <p:spPr>
          <a:xfrm>
            <a:off x="2451100" y="2668490"/>
            <a:ext cx="908050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63D89-F409-91F4-CDC9-27CB0BBA8301}"/>
              </a:ext>
            </a:extLst>
          </p:cNvPr>
          <p:cNvSpPr txBox="1"/>
          <p:nvPr/>
        </p:nvSpPr>
        <p:spPr>
          <a:xfrm>
            <a:off x="2432050" y="2649199"/>
            <a:ext cx="927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Comutatorul verifică dacă ultrasunetele indică o valoare mai mică sau mai mare de</a:t>
            </a:r>
            <a:r>
              <a:rPr lang="ro-RO" sz="900" dirty="0"/>
              <a:t> </a:t>
            </a:r>
            <a:r>
              <a:rPr lang="it-IT" sz="900" dirty="0"/>
              <a:t>15 cm</a:t>
            </a:r>
            <a:endParaRPr lang="en-US" sz="900" dirty="0"/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BF538-CDE5-F6D9-17AA-4A586707CFEF}"/>
              </a:ext>
            </a:extLst>
          </p:cNvPr>
          <p:cNvSpPr/>
          <p:nvPr/>
        </p:nvSpPr>
        <p:spPr>
          <a:xfrm>
            <a:off x="5113617" y="2649199"/>
            <a:ext cx="1018242" cy="658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900" dirty="0">
                <a:solidFill>
                  <a:schemeClr val="tx1"/>
                </a:solidFill>
              </a:rPr>
              <a:t>Dacă robotul e prea aproape de perete, virează spre dreapta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AD96D-CD24-80C8-C804-66A6CD1C74C3}"/>
              </a:ext>
            </a:extLst>
          </p:cNvPr>
          <p:cNvSpPr/>
          <p:nvPr/>
        </p:nvSpPr>
        <p:spPr>
          <a:xfrm>
            <a:off x="5241740" y="4334563"/>
            <a:ext cx="890119" cy="658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900" dirty="0">
                <a:solidFill>
                  <a:schemeClr val="tx1"/>
                </a:solidFill>
              </a:rPr>
              <a:t>Dacă robotul e prea aproape de perete, virează spre dreapta 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2: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provocarea</a:t>
            </a:r>
            <a:r>
              <a:rPr lang="ro-RO" dirty="0"/>
              <a:t> simplă de a urmări un perete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Simple Ultrasonic Wall Follow Challenge</a:t>
            </a:r>
            <a:r>
              <a:rPr lang="ro-RO" dirty="0"/>
              <a:t>)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lent,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următoarea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gândește-te</a:t>
            </a:r>
            <a:r>
              <a:rPr lang="en-US" dirty="0">
                <a:solidFill>
                  <a:schemeClr val="tx1"/>
                </a:solidFill>
              </a:rPr>
              <a:t> cum </a:t>
            </a:r>
            <a:r>
              <a:rPr lang="en-US" dirty="0" err="1">
                <a:solidFill>
                  <a:schemeClr val="tx1"/>
                </a:solidFill>
              </a:rPr>
              <a:t>poți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îmbunătăți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astfel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încât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urmărirea peretelui să fie mai ușoară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Sugestie</a:t>
            </a:r>
            <a:r>
              <a:rPr lang="en-US" dirty="0"/>
              <a:t>: </a:t>
            </a:r>
            <a:r>
              <a:rPr lang="en-US" dirty="0" err="1"/>
              <a:t>Schimbați</a:t>
            </a:r>
            <a:r>
              <a:rPr lang="en-US" dirty="0"/>
              <a:t> un</a:t>
            </a:r>
            <a:r>
              <a:rPr lang="ro-RO" dirty="0"/>
              <a:t>ghiu</a:t>
            </a:r>
            <a:r>
              <a:rPr lang="en-US" dirty="0"/>
              <a:t>l </a:t>
            </a:r>
            <a:r>
              <a:rPr lang="ro-RO" dirty="0"/>
              <a:t>întoarcerilor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0286" y="4455624"/>
            <a:ext cx="3357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Rulează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videoclipul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vedea</a:t>
            </a:r>
            <a:r>
              <a:rPr lang="en-US" dirty="0">
                <a:solidFill>
                  <a:srgbClr val="FF0000"/>
                </a:solidFill>
              </a:rPr>
              <a:t> cum </a:t>
            </a:r>
            <a:r>
              <a:rPr lang="en-US" dirty="0" err="1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trebui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miște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endParaRPr lang="ro-RO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Observați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diferență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6525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59ECF-E4A6-FF68-3D20-B1A1E81B2C61}"/>
              </a:ext>
            </a:extLst>
          </p:cNvPr>
          <p:cNvSpPr/>
          <p:nvPr/>
        </p:nvSpPr>
        <p:spPr>
          <a:xfrm>
            <a:off x="2368550" y="1502993"/>
            <a:ext cx="4375150" cy="698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B7912-AE51-95CA-6F0F-D29C3BC0B0EE}"/>
              </a:ext>
            </a:extLst>
          </p:cNvPr>
          <p:cNvSpPr txBox="1"/>
          <p:nvPr/>
        </p:nvSpPr>
        <p:spPr>
          <a:xfrm>
            <a:off x="2298692" y="1421356"/>
            <a:ext cx="408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Scopul</a:t>
            </a:r>
            <a:r>
              <a:rPr lang="en-US" sz="900" dirty="0"/>
              <a:t> </a:t>
            </a:r>
            <a:r>
              <a:rPr lang="en-US" sz="900" dirty="0" err="1"/>
              <a:t>acestui</a:t>
            </a:r>
            <a:r>
              <a:rPr lang="en-US" sz="900" dirty="0"/>
              <a:t> program </a:t>
            </a:r>
            <a:r>
              <a:rPr lang="en-US" sz="900" dirty="0" err="1"/>
              <a:t>este</a:t>
            </a:r>
            <a:r>
              <a:rPr lang="en-US" sz="900" dirty="0"/>
              <a:t> de a face un </a:t>
            </a:r>
            <a:r>
              <a:rPr lang="en-US" sz="900" dirty="0" err="1"/>
              <a:t>urmăritor</a:t>
            </a:r>
            <a:r>
              <a:rPr lang="en-US" sz="900" dirty="0"/>
              <a:t> de </a:t>
            </a:r>
            <a:r>
              <a:rPr lang="en-US" sz="900" dirty="0" err="1"/>
              <a:t>perete</a:t>
            </a:r>
            <a:r>
              <a:rPr lang="en-US" sz="900" dirty="0"/>
              <a:t> </a:t>
            </a:r>
            <a:r>
              <a:rPr lang="en-US" sz="900" dirty="0" err="1"/>
              <a:t>optimizat</a:t>
            </a:r>
            <a:r>
              <a:rPr lang="en-US" sz="900" dirty="0"/>
              <a:t> care se </a:t>
            </a:r>
            <a:r>
              <a:rPr lang="en-US" sz="900" dirty="0" err="1"/>
              <a:t>mișcă</a:t>
            </a:r>
            <a:r>
              <a:rPr lang="en-US" sz="900" dirty="0"/>
              <a:t> </a:t>
            </a:r>
            <a:r>
              <a:rPr lang="en-US" sz="900" dirty="0" err="1"/>
              <a:t>mai</a:t>
            </a:r>
            <a:r>
              <a:rPr lang="en-US" sz="900" dirty="0"/>
              <a:t> </a:t>
            </a:r>
            <a:r>
              <a:rPr lang="en-US" sz="900" dirty="0" err="1"/>
              <a:t>puțin</a:t>
            </a:r>
            <a:r>
              <a:rPr lang="en-US" sz="900" dirty="0"/>
              <a:t> </a:t>
            </a:r>
            <a:r>
              <a:rPr lang="en-US" sz="900" dirty="0" err="1"/>
              <a:t>decât</a:t>
            </a:r>
            <a:r>
              <a:rPr lang="en-US" sz="900" dirty="0"/>
              <a:t> un </a:t>
            </a:r>
            <a:r>
              <a:rPr lang="en-US" sz="900" dirty="0" err="1"/>
              <a:t>simplu</a:t>
            </a:r>
            <a:r>
              <a:rPr lang="en-US" sz="900" dirty="0"/>
              <a:t> </a:t>
            </a:r>
            <a:r>
              <a:rPr lang="en-US" sz="900" dirty="0" err="1"/>
              <a:t>urmăritor</a:t>
            </a:r>
            <a:r>
              <a:rPr lang="en-US" sz="900" dirty="0"/>
              <a:t> de </a:t>
            </a:r>
            <a:r>
              <a:rPr lang="en-US" sz="900" dirty="0" err="1"/>
              <a:t>perete</a:t>
            </a:r>
            <a:r>
              <a:rPr lang="en-US" sz="900" dirty="0"/>
              <a:t>.</a:t>
            </a:r>
            <a:endParaRPr lang="ro-RO" sz="900" dirty="0"/>
          </a:p>
          <a:p>
            <a:endParaRPr lang="ro-RO" sz="800" dirty="0"/>
          </a:p>
          <a:p>
            <a:r>
              <a:rPr lang="en-US" sz="900" dirty="0" err="1"/>
              <a:t>Valorile</a:t>
            </a:r>
            <a:r>
              <a:rPr lang="en-US" sz="900" dirty="0"/>
              <a:t> de </a:t>
            </a:r>
            <a:r>
              <a:rPr lang="en-US" sz="900" dirty="0" err="1"/>
              <a:t>direcție</a:t>
            </a:r>
            <a:r>
              <a:rPr lang="en-US" sz="900" dirty="0"/>
              <a:t> din </a:t>
            </a:r>
            <a:r>
              <a:rPr lang="en-US" sz="900" dirty="0" err="1"/>
              <a:t>blocurile</a:t>
            </a:r>
            <a:r>
              <a:rPr lang="en-US" sz="900" dirty="0"/>
              <a:t> de </a:t>
            </a:r>
            <a:r>
              <a:rPr lang="en-US" sz="900" dirty="0" err="1"/>
              <a:t>deplasare</a:t>
            </a:r>
            <a:r>
              <a:rPr lang="en-US" sz="900" dirty="0"/>
              <a:t> a </a:t>
            </a:r>
            <a:r>
              <a:rPr lang="en-US" sz="900" dirty="0" err="1"/>
              <a:t>direcției</a:t>
            </a:r>
            <a:r>
              <a:rPr lang="en-US" sz="900" dirty="0"/>
              <a:t> sunt </a:t>
            </a:r>
            <a:r>
              <a:rPr lang="en-US" sz="900" dirty="0" err="1"/>
              <a:t>setate</a:t>
            </a:r>
            <a:r>
              <a:rPr lang="en-US" sz="900" dirty="0"/>
              <a:t> la 20 </a:t>
            </a:r>
            <a:r>
              <a:rPr lang="en-US" sz="900" dirty="0" err="1"/>
              <a:t>în</a:t>
            </a:r>
            <a:r>
              <a:rPr lang="en-US" sz="900" dirty="0"/>
              <a:t> loc de 50, </a:t>
            </a:r>
            <a:r>
              <a:rPr lang="en-US" sz="900" dirty="0" err="1"/>
              <a:t>astfel</a:t>
            </a:r>
            <a:r>
              <a:rPr lang="en-US" sz="900" dirty="0"/>
              <a:t> </a:t>
            </a:r>
            <a:r>
              <a:rPr lang="en-US" sz="900" dirty="0" err="1"/>
              <a:t>încât</a:t>
            </a:r>
            <a:r>
              <a:rPr lang="en-US" sz="900" dirty="0"/>
              <a:t> </a:t>
            </a:r>
            <a:r>
              <a:rPr lang="en-US" sz="900" dirty="0" err="1"/>
              <a:t>robotul</a:t>
            </a:r>
            <a:r>
              <a:rPr lang="en-US" sz="900" dirty="0"/>
              <a:t> </a:t>
            </a:r>
            <a:r>
              <a:rPr lang="en-US" sz="900" dirty="0" err="1"/>
              <a:t>să</a:t>
            </a:r>
            <a:r>
              <a:rPr lang="en-US" sz="900" dirty="0"/>
              <a:t> </a:t>
            </a:r>
            <a:r>
              <a:rPr lang="en-US" sz="900" dirty="0" err="1"/>
              <a:t>facă</a:t>
            </a:r>
            <a:r>
              <a:rPr lang="en-US" sz="900" dirty="0"/>
              <a:t> </a:t>
            </a:r>
            <a:r>
              <a:rPr lang="en-US" sz="900" dirty="0" err="1"/>
              <a:t>mai</a:t>
            </a:r>
            <a:r>
              <a:rPr lang="en-US" sz="900" dirty="0"/>
              <a:t> </a:t>
            </a:r>
            <a:r>
              <a:rPr lang="en-US" sz="900" dirty="0" err="1"/>
              <a:t>puține</a:t>
            </a:r>
            <a:r>
              <a:rPr lang="en-US" sz="900" dirty="0"/>
              <a:t> </a:t>
            </a:r>
            <a:r>
              <a:rPr lang="en-US" sz="900" dirty="0" err="1"/>
              <a:t>viraje</a:t>
            </a:r>
            <a:r>
              <a:rPr lang="en-US" sz="900" dirty="0"/>
              <a:t> </a:t>
            </a:r>
            <a:r>
              <a:rPr lang="en-US" sz="900" dirty="0" err="1"/>
              <a:t>bruște</a:t>
            </a:r>
            <a:r>
              <a:rPr lang="en-US" sz="9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B5B3C3-2D76-B553-5077-5067A2B8A6BB}"/>
              </a:ext>
            </a:extLst>
          </p:cNvPr>
          <p:cNvSpPr/>
          <p:nvPr/>
        </p:nvSpPr>
        <p:spPr>
          <a:xfrm>
            <a:off x="2603500" y="2871690"/>
            <a:ext cx="844550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597C1-F8E5-16E6-04A5-FCEB044E4605}"/>
              </a:ext>
            </a:extLst>
          </p:cNvPr>
          <p:cNvSpPr txBox="1"/>
          <p:nvPr/>
        </p:nvSpPr>
        <p:spPr>
          <a:xfrm>
            <a:off x="2575451" y="2871690"/>
            <a:ext cx="84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Comutatorul verifică dacă ultrasunetele indică o valoare mai mică sau mai mare decât</a:t>
            </a:r>
            <a:r>
              <a:rPr lang="ro-RO" sz="800" dirty="0"/>
              <a:t> </a:t>
            </a:r>
            <a:r>
              <a:rPr lang="it-IT" sz="800" dirty="0"/>
              <a:t>15 cm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4E606-B65E-0E13-F996-9246D3B8CD7F}"/>
              </a:ext>
            </a:extLst>
          </p:cNvPr>
          <p:cNvSpPr/>
          <p:nvPr/>
        </p:nvSpPr>
        <p:spPr>
          <a:xfrm>
            <a:off x="5204341" y="2763083"/>
            <a:ext cx="800100" cy="698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0E068-D3CD-4CC7-744C-61ADEB73CDB6}"/>
              </a:ext>
            </a:extLst>
          </p:cNvPr>
          <p:cNvSpPr txBox="1"/>
          <p:nvPr/>
        </p:nvSpPr>
        <p:spPr>
          <a:xfrm>
            <a:off x="5140833" y="2744627"/>
            <a:ext cx="8916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/>
              <a:t>Dacă robotul e prea aproape de perete, virează spre dreapta 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404C2-6A7E-3EE8-0E45-D9A1E0A7233B}"/>
              </a:ext>
            </a:extLst>
          </p:cNvPr>
          <p:cNvSpPr/>
          <p:nvPr/>
        </p:nvSpPr>
        <p:spPr>
          <a:xfrm>
            <a:off x="5140834" y="4428106"/>
            <a:ext cx="863608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>
                <a:solidFill>
                  <a:schemeClr val="tx1"/>
                </a:solidFill>
              </a:rPr>
              <a:t>Dacă robotul e prea departe de perete, virează spre stânga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 lucrare este licențiată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275</TotalTime>
  <Words>508</Words>
  <Application>Microsoft Office PowerPoint</Application>
  <PresentationFormat>On-screen Show (4:3)</PresentationFormat>
  <Paragraphs>44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Lecție intermediară de programare</vt:lpstr>
      <vt:lpstr>Obiective</vt:lpstr>
      <vt:lpstr>Provocarea 1: Simpla urmărire a unui perete</vt:lpstr>
      <vt:lpstr>Soluția provocării 1</vt:lpstr>
      <vt:lpstr>Provocarea 2: Optimizarea codului</vt:lpstr>
      <vt:lpstr>Soluția provocării 2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17</cp:revision>
  <cp:lastPrinted>2016-07-20T03:38:37Z</cp:lastPrinted>
  <dcterms:created xsi:type="dcterms:W3CDTF">2015-11-17T22:44:14Z</dcterms:created>
  <dcterms:modified xsi:type="dcterms:W3CDTF">2023-09-03T10:14:06Z</dcterms:modified>
</cp:coreProperties>
</file>