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284" r:id="rId3"/>
    <p:sldId id="281" r:id="rId4"/>
    <p:sldId id="279" r:id="rId5"/>
    <p:sldId id="283" r:id="rId6"/>
    <p:sldId id="280" r:id="rId7"/>
    <p:sldId id="28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20"/>
    <p:restoredTop sz="94626"/>
  </p:normalViewPr>
  <p:slideViewPr>
    <p:cSldViewPr snapToGrid="0" snapToObjects="1">
      <p:cViewPr varScale="1">
        <p:scale>
          <a:sx n="80" d="100"/>
          <a:sy n="80" d="100"/>
        </p:scale>
        <p:origin x="9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1890-25CA-46F5-9F8C-9E79EBF4CE1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806-5D5F-4AFE-8E3A-30EC8BB4272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E37-E2BD-4CAE-B237-1EEED0ABFF1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3E21-E101-4D73-B43E-E88E406318A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2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B8B2-FE24-4934-A1D5-B0D2E5301B1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3C2F-EC1C-46CA-BECB-CFF1C49CD76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6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7A6B-EFF2-41DA-9389-1DD4326B2EE4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7B4E-6008-4AC3-AE01-C0CC6493FE44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C136-C7FF-499B-A164-2D4C94D5780B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1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E4C-AF6A-44DC-9C1E-0CB7A12851C7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4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5922F30-34E0-4C39-BC01-021BBB3779F5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82AE-8167-4DFE-A047-E1FF61796F2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6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45A1-9DE0-45DA-AF74-AA448812466E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FE3-4A62-49E7-8F43-F6D0D08BEE1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9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D17F-FAD0-4E89-B98C-767A4628FD6E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C3B8-CCBA-411E-9DB3-AACF68D92F7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0BA-9AAD-4420-BFD9-12D0784F3BD8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BF42-B0A3-48A3-84D3-002A163D006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C439-D066-4536-BF0E-4339595C20C0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7BDB-31CB-4154-A354-1D8431D151E9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72863B-BF54-4663-891A-0C7919FC7BCF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FF-D9A2-48EA-A9B8-AB69C391D27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A80F6-584C-43EF-BD30-4D3CC47ECCD6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00F0B2-6DC6-40C8-A51B-F3D7D06C3737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8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Calibrarea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 de </a:t>
            </a:r>
            <a:r>
              <a:rPr lang="en-US" dirty="0" err="1"/>
              <a:t>culoare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89644B-F423-D74E-B6DE-9A3356167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246F2CD-6B70-5045-94F5-51F962B619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5FBF69-E1F9-F64C-AB79-FCF5D35BB833}"/>
              </a:ext>
            </a:extLst>
          </p:cNvPr>
          <p:cNvSpPr txBox="1">
            <a:spLocks/>
          </p:cNvSpPr>
          <p:nvPr/>
        </p:nvSpPr>
        <p:spPr>
          <a:xfrm>
            <a:off x="196279" y="154094"/>
            <a:ext cx="3853207" cy="1870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INTERMEDIATE PROGRAMMING LESSON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211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calibrarea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ro-RO" dirty="0"/>
              <a:t> senzorul de culoare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EV3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lumină</a:t>
            </a:r>
            <a:r>
              <a:rPr lang="en-US" dirty="0"/>
              <a:t> (de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lumină</a:t>
            </a:r>
            <a:r>
              <a:rPr lang="en-US" dirty="0"/>
              <a:t> </a:t>
            </a:r>
            <a:r>
              <a:rPr lang="en-US" dirty="0" err="1"/>
              <a:t>reflectată</a:t>
            </a:r>
            <a:r>
              <a:rPr lang="en-US" dirty="0"/>
              <a:t>),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(nu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).</a:t>
            </a:r>
          </a:p>
          <a:p>
            <a:r>
              <a:rPr lang="en-US" dirty="0" err="1"/>
              <a:t>Calibrarea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"</a:t>
            </a:r>
            <a:r>
              <a:rPr lang="en-US" dirty="0" err="1"/>
              <a:t>înveți</a:t>
            </a:r>
            <a:r>
              <a:rPr lang="en-US" dirty="0"/>
              <a:t>" </a:t>
            </a:r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"</a:t>
            </a:r>
            <a:r>
              <a:rPr lang="en-US" dirty="0" err="1"/>
              <a:t>Negru</a:t>
            </a:r>
            <a:r>
              <a:rPr lang="en-US" dirty="0"/>
              <a:t>"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"Alb”</a:t>
            </a:r>
          </a:p>
          <a:p>
            <a:pPr lvl="1"/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face ca </a:t>
            </a:r>
            <a:r>
              <a:rPr lang="en-US" dirty="0" err="1"/>
              <a:t>Albul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citit</a:t>
            </a:r>
            <a:r>
              <a:rPr lang="en-US" dirty="0"/>
              <a:t> ca </a:t>
            </a:r>
            <a:r>
              <a:rPr lang="en-US" dirty="0" err="1"/>
              <a:t>aproximativ</a:t>
            </a:r>
            <a:r>
              <a:rPr lang="en-US" dirty="0"/>
              <a:t> 100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Negrul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citit</a:t>
            </a:r>
            <a:r>
              <a:rPr lang="en-US" dirty="0"/>
              <a:t> ca </a:t>
            </a:r>
            <a:r>
              <a:rPr lang="en-US" dirty="0" err="1"/>
              <a:t>aproximativ</a:t>
            </a:r>
            <a:r>
              <a:rPr lang="en-US" dirty="0"/>
              <a:t> 0</a:t>
            </a:r>
          </a:p>
          <a:p>
            <a:pPr lvl="1"/>
            <a:r>
              <a:rPr lang="ro-RO" dirty="0"/>
              <a:t>Este posibil ca senzorul să citească la alb valori peste 100 și la negru, valori sub 0, aceasta nu este o eroare.</a:t>
            </a: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 err="1"/>
              <a:t>Rulați</a:t>
            </a:r>
            <a:r>
              <a:rPr lang="en-US" sz="2000" dirty="0"/>
              <a:t> </a:t>
            </a:r>
            <a:r>
              <a:rPr lang="en-US" sz="2000" dirty="0" err="1"/>
              <a:t>programul</a:t>
            </a:r>
            <a:r>
              <a:rPr lang="en-US" sz="2000" dirty="0"/>
              <a:t> de </a:t>
            </a:r>
            <a:r>
              <a:rPr lang="en-US" sz="2000" dirty="0" err="1"/>
              <a:t>calibrare</a:t>
            </a:r>
            <a:r>
              <a:rPr lang="en-US" sz="2000" dirty="0"/>
              <a:t> </a:t>
            </a:r>
            <a:r>
              <a:rPr lang="en-US" sz="2000" dirty="0" err="1"/>
              <a:t>ori</a:t>
            </a:r>
            <a:r>
              <a:rPr lang="en-US" sz="2000" dirty="0"/>
              <a:t> de </a:t>
            </a:r>
            <a:r>
              <a:rPr lang="en-US" sz="2000" dirty="0" err="1"/>
              <a:t>câte</a:t>
            </a:r>
            <a:r>
              <a:rPr lang="en-US" sz="2000" dirty="0"/>
              <a:t> </a:t>
            </a:r>
            <a:r>
              <a:rPr lang="en-US" sz="2000" dirty="0" err="1"/>
              <a:t>ori</a:t>
            </a:r>
            <a:r>
              <a:rPr lang="en-US" sz="2000" dirty="0"/>
              <a:t> se </a:t>
            </a:r>
            <a:r>
              <a:rPr lang="en-US" sz="2000" dirty="0" err="1"/>
              <a:t>schimbă</a:t>
            </a:r>
            <a:r>
              <a:rPr lang="en-US" sz="2000" dirty="0"/>
              <a:t> </a:t>
            </a:r>
            <a:r>
              <a:rPr lang="en-US" sz="2000" dirty="0" err="1"/>
              <a:t>condițiile</a:t>
            </a:r>
            <a:r>
              <a:rPr lang="en-US" sz="2000" dirty="0"/>
              <a:t> de </a:t>
            </a:r>
            <a:r>
              <a:rPr lang="en-US" sz="2000" dirty="0" err="1"/>
              <a:t>lumină</a:t>
            </a:r>
            <a:r>
              <a:rPr lang="en-US" sz="2000" dirty="0"/>
              <a:t>, o </a:t>
            </a:r>
            <a:r>
              <a:rPr lang="en-US" sz="2000" dirty="0" err="1"/>
              <a:t>dată</a:t>
            </a:r>
            <a:r>
              <a:rPr lang="en-US" sz="2000" dirty="0"/>
              <a:t> </a:t>
            </a:r>
            <a:r>
              <a:rPr lang="en-US" sz="2000" dirty="0" err="1"/>
              <a:t>înainte</a:t>
            </a:r>
            <a:r>
              <a:rPr lang="en-US" sz="2000" dirty="0"/>
              <a:t> de a </a:t>
            </a:r>
            <a:r>
              <a:rPr lang="en-US" sz="2000" dirty="0" err="1"/>
              <a:t>rula</a:t>
            </a:r>
            <a:r>
              <a:rPr lang="en-US" sz="2000" dirty="0"/>
              <a:t> </a:t>
            </a:r>
            <a:r>
              <a:rPr lang="en-US" sz="2000" dirty="0" err="1"/>
              <a:t>celelalte</a:t>
            </a:r>
            <a:r>
              <a:rPr lang="en-US" sz="2000" dirty="0"/>
              <a:t> </a:t>
            </a:r>
            <a:r>
              <a:rPr lang="en-US" sz="2000" dirty="0" err="1"/>
              <a:t>programe</a:t>
            </a:r>
            <a:r>
              <a:rPr lang="en-US" sz="2000" dirty="0"/>
              <a:t>.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aveți</a:t>
            </a:r>
            <a:r>
              <a:rPr lang="en-US" sz="2000" dirty="0"/>
              <a:t> 2 </a:t>
            </a:r>
            <a:r>
              <a:rPr lang="en-US" sz="2000" dirty="0" err="1"/>
              <a:t>senzori</a:t>
            </a:r>
            <a:r>
              <a:rPr lang="en-US" sz="2000" dirty="0"/>
              <a:t> de </a:t>
            </a:r>
            <a:r>
              <a:rPr lang="en-US" sz="2000" dirty="0" err="1"/>
              <a:t>culoare</a:t>
            </a:r>
            <a:r>
              <a:rPr lang="en-US" sz="2000" dirty="0"/>
              <a:t>, </a:t>
            </a:r>
            <a:r>
              <a:rPr lang="en-US" sz="2000" dirty="0" err="1"/>
              <a:t>aceeași</a:t>
            </a:r>
            <a:r>
              <a:rPr lang="en-US" sz="2000" dirty="0"/>
              <a:t> </a:t>
            </a:r>
            <a:r>
              <a:rPr lang="en-US" sz="2000" dirty="0" err="1"/>
              <a:t>calibrare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en-US" sz="2000" dirty="0"/>
              <a:t> la AMBII </a:t>
            </a:r>
            <a:r>
              <a:rPr lang="en-US" sz="2000" dirty="0" err="1"/>
              <a:t>senzori</a:t>
            </a:r>
            <a:r>
              <a:rPr lang="en-US" sz="2000" dirty="0"/>
              <a:t>. 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faceți</a:t>
            </a:r>
            <a:r>
              <a:rPr lang="en-US" sz="2000" dirty="0"/>
              <a:t> un program de </a:t>
            </a:r>
            <a:r>
              <a:rPr lang="en-US" sz="2000" dirty="0" err="1"/>
              <a:t>calibrare</a:t>
            </a:r>
            <a:r>
              <a:rPr lang="en-US" sz="2000" dirty="0"/>
              <a:t> </a:t>
            </a:r>
            <a:r>
              <a:rPr lang="en-US" sz="2000" dirty="0" err="1"/>
              <a:t>diferit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senzor</a:t>
            </a:r>
            <a:r>
              <a:rPr lang="en-US" sz="2000" dirty="0"/>
              <a:t> de </a:t>
            </a:r>
            <a:r>
              <a:rPr lang="en-US" sz="2000" dirty="0" err="1"/>
              <a:t>culoare</a:t>
            </a:r>
            <a:r>
              <a:rPr lang="en-US" sz="2000" dirty="0"/>
              <a:t>.  </a:t>
            </a:r>
            <a:r>
              <a:rPr lang="en-US" sz="2000" dirty="0" err="1"/>
              <a:t>Faceți</a:t>
            </a:r>
            <a:r>
              <a:rPr lang="en-US" sz="2000" dirty="0"/>
              <a:t>-l </a:t>
            </a:r>
            <a:r>
              <a:rPr lang="en-US" sz="2000" dirty="0" err="1"/>
              <a:t>folosind</a:t>
            </a:r>
            <a:r>
              <a:rPr lang="en-US" sz="2000" dirty="0"/>
              <a:t> 1 </a:t>
            </a:r>
            <a:r>
              <a:rPr lang="en-US" sz="2000" dirty="0" err="1"/>
              <a:t>senzor</a:t>
            </a:r>
            <a:r>
              <a:rPr lang="en-US" sz="2000" dirty="0"/>
              <a:t> pe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porturi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valorile</a:t>
            </a:r>
            <a:r>
              <a:rPr lang="en-US" sz="2000" dirty="0"/>
              <a:t>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en-US" sz="2000" dirty="0"/>
              <a:t> la </a:t>
            </a:r>
            <a:r>
              <a:rPr lang="en-US" sz="2000" dirty="0" err="1"/>
              <a:t>ambele</a:t>
            </a:r>
            <a:r>
              <a:rPr lang="en-US" sz="2000" dirty="0"/>
              <a:t>. </a:t>
            </a:r>
          </a:p>
          <a:p>
            <a:pPr lvl="1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care sunt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diferiți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de </a:t>
            </a:r>
            <a:r>
              <a:rPr lang="en-US" dirty="0" err="1"/>
              <a:t>celălalt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propria </a:t>
            </a:r>
            <a:r>
              <a:rPr lang="en-US" dirty="0" err="1"/>
              <a:t>calibrare</a:t>
            </a:r>
            <a:r>
              <a:rPr lang="en-US" dirty="0"/>
              <a:t> </a:t>
            </a:r>
            <a:r>
              <a:rPr lang="en-US" dirty="0" err="1"/>
              <a:t>personalizată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o </a:t>
            </a:r>
            <a:r>
              <a:rPr lang="en-US" dirty="0" err="1"/>
              <a:t>calibrare</a:t>
            </a:r>
            <a:r>
              <a:rPr lang="en-US" dirty="0"/>
              <a:t> </a:t>
            </a:r>
            <a:r>
              <a:rPr lang="en-US" dirty="0" err="1"/>
              <a:t>separată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(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Pași</a:t>
            </a:r>
            <a:r>
              <a:rPr lang="en-US" dirty="0"/>
              <a:t>/</a:t>
            </a:r>
            <a:r>
              <a:rPr lang="en-US" dirty="0" err="1"/>
              <a:t>seudocod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calibrare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Provocare</a:t>
            </a:r>
            <a:r>
              <a:rPr lang="en-US" dirty="0"/>
              <a:t>: </a:t>
            </a: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calibreze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EV3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alb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.</a:t>
            </a:r>
          </a:p>
          <a:p>
            <a:r>
              <a:rPr lang="en-US" b="1" u="sng" dirty="0" err="1"/>
              <a:t>Pseudocod</a:t>
            </a:r>
            <a:r>
              <a:rPr lang="en-US" dirty="0"/>
              <a:t>:</a:t>
            </a:r>
          </a:p>
          <a:p>
            <a:r>
              <a:rPr lang="en-US" dirty="0" err="1"/>
              <a:t>Resetați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de </a:t>
            </a:r>
            <a:r>
              <a:rPr lang="en-US" dirty="0" err="1"/>
              <a:t>calibrare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  <a:p>
            <a:r>
              <a:rPr lang="en-US" dirty="0" err="1"/>
              <a:t>Afișați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plaseze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pe "</a:t>
            </a:r>
            <a:r>
              <a:rPr lang="en-US" dirty="0" err="1"/>
              <a:t>negru</a:t>
            </a:r>
            <a:r>
              <a:rPr lang="en-US" dirty="0"/>
              <a:t>"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apăsați</a:t>
            </a:r>
            <a:r>
              <a:rPr lang="en-US" dirty="0"/>
              <a:t> ok</a:t>
            </a:r>
          </a:p>
          <a:p>
            <a:r>
              <a:rPr lang="en-US" dirty="0" err="1"/>
              <a:t>Citiți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Lumină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salvați</a:t>
            </a:r>
            <a:r>
              <a:rPr lang="en-US" dirty="0"/>
              <a:t>-l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Calibrare</a:t>
            </a:r>
            <a:r>
              <a:rPr lang="en-US" dirty="0"/>
              <a:t>.</a:t>
            </a:r>
          </a:p>
          <a:p>
            <a:r>
              <a:rPr lang="en-US" dirty="0" err="1"/>
              <a:t>Repetați</a:t>
            </a:r>
            <a:r>
              <a:rPr lang="en-US" dirty="0"/>
              <a:t> </a:t>
            </a:r>
            <a:r>
              <a:rPr lang="en-US" dirty="0" err="1"/>
              <a:t>pașii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calibrarea</a:t>
            </a:r>
            <a:r>
              <a:rPr lang="en-US" dirty="0"/>
              <a:t> "</a:t>
            </a:r>
            <a:r>
              <a:rPr lang="en-US" dirty="0" err="1"/>
              <a:t>albului</a:t>
            </a:r>
            <a:r>
              <a:rPr lang="en-US" dirty="0"/>
              <a:t>".</a:t>
            </a:r>
          </a:p>
          <a:p>
            <a:r>
              <a:rPr lang="ro-RO" dirty="0"/>
              <a:t>Ieșiți din program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1DE0E2-1D3E-A74A-82FA-2E0F1DE92E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394723"/>
            <a:ext cx="5699960" cy="4798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Soluție</a:t>
            </a:r>
            <a:r>
              <a:rPr lang="en-US" dirty="0"/>
              <a:t> de </a:t>
            </a:r>
            <a:r>
              <a:rPr lang="en-US" dirty="0" err="1"/>
              <a:t>calibrare</a:t>
            </a:r>
            <a:r>
              <a:rPr lang="en-US" dirty="0"/>
              <a:t> a </a:t>
            </a:r>
            <a:r>
              <a:rPr lang="en-US" dirty="0" err="1"/>
              <a:t>programului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875" y="1989444"/>
            <a:ext cx="4185220" cy="365126"/>
          </a:xfrm>
        </p:spPr>
        <p:txBody>
          <a:bodyPr>
            <a:normAutofit/>
          </a:bodyPr>
          <a:lstStyle/>
          <a:p>
            <a:r>
              <a:rPr lang="en-US" sz="1600" dirty="0" err="1"/>
              <a:t>Resetați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</a:t>
            </a:r>
            <a:r>
              <a:rPr lang="en-US" sz="1600" dirty="0" err="1"/>
              <a:t>senzorului</a:t>
            </a:r>
            <a:r>
              <a:rPr lang="en-US" sz="1600" dirty="0"/>
              <a:t> de </a:t>
            </a:r>
            <a:r>
              <a:rPr lang="en-US" sz="1600" dirty="0" err="1"/>
              <a:t>culoare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7E17F5-24B6-4544-A155-0B1C0038B8E0}"/>
              </a:ext>
            </a:extLst>
          </p:cNvPr>
          <p:cNvSpPr txBox="1">
            <a:spLocks/>
          </p:cNvSpPr>
          <p:nvPr/>
        </p:nvSpPr>
        <p:spPr>
          <a:xfrm>
            <a:off x="4009697" y="2766728"/>
            <a:ext cx="3459866" cy="3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Afișare</a:t>
            </a:r>
            <a:r>
              <a:rPr lang="en-US" sz="1600" dirty="0"/>
              <a:t> pe </a:t>
            </a:r>
            <a:r>
              <a:rPr lang="en-US" sz="1600" dirty="0" err="1"/>
              <a:t>ecran</a:t>
            </a:r>
            <a:r>
              <a:rPr lang="en-US" sz="1600" dirty="0"/>
              <a:t> - </a:t>
            </a:r>
            <a:r>
              <a:rPr lang="en-US" sz="1600" dirty="0" err="1"/>
              <a:t>plasați</a:t>
            </a:r>
            <a:r>
              <a:rPr lang="en-US" sz="1600" dirty="0"/>
              <a:t>  </a:t>
            </a:r>
            <a:r>
              <a:rPr lang="en-US" sz="1600" dirty="0" err="1"/>
              <a:t>negru</a:t>
            </a:r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628533-3260-6F46-B4E1-3B3AFD3DD049}"/>
              </a:ext>
            </a:extLst>
          </p:cNvPr>
          <p:cNvSpPr txBox="1">
            <a:spLocks/>
          </p:cNvSpPr>
          <p:nvPr/>
        </p:nvSpPr>
        <p:spPr>
          <a:xfrm>
            <a:off x="4009696" y="3131854"/>
            <a:ext cx="4713389" cy="3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Așteptați</a:t>
            </a:r>
            <a:r>
              <a:rPr lang="en-US" sz="1600" dirty="0"/>
              <a:t> </a:t>
            </a:r>
            <a:r>
              <a:rPr lang="en-US" sz="1600" dirty="0" err="1"/>
              <a:t>până</a:t>
            </a:r>
            <a:r>
              <a:rPr lang="en-US" sz="1600" dirty="0"/>
              <a:t> </a:t>
            </a:r>
            <a:r>
              <a:rPr lang="en-US" sz="1600" dirty="0" err="1"/>
              <a:t>când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apăsat</a:t>
            </a:r>
            <a:r>
              <a:rPr lang="en-US" sz="1600" dirty="0"/>
              <a:t> </a:t>
            </a:r>
            <a:r>
              <a:rPr lang="en-US" sz="1600" dirty="0" err="1"/>
              <a:t>butonul</a:t>
            </a:r>
            <a:r>
              <a:rPr lang="en-US" sz="1600" dirty="0"/>
              <a:t> din </a:t>
            </a:r>
            <a:r>
              <a:rPr lang="en-US" sz="1600" dirty="0" err="1"/>
              <a:t>mijloc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EA55B0-7914-B141-8F80-4BDFA616763E}"/>
              </a:ext>
            </a:extLst>
          </p:cNvPr>
          <p:cNvSpPr txBox="1">
            <a:spLocks/>
          </p:cNvSpPr>
          <p:nvPr/>
        </p:nvSpPr>
        <p:spPr>
          <a:xfrm>
            <a:off x="4009697" y="4205027"/>
            <a:ext cx="3005958" cy="3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Afișare</a:t>
            </a:r>
            <a:r>
              <a:rPr lang="en-US" sz="1600" dirty="0"/>
              <a:t> pe </a:t>
            </a:r>
            <a:r>
              <a:rPr lang="en-US" sz="1600" dirty="0" err="1"/>
              <a:t>ecran</a:t>
            </a:r>
            <a:r>
              <a:rPr lang="en-US" sz="1600" dirty="0"/>
              <a:t> - </a:t>
            </a:r>
            <a:r>
              <a:rPr lang="en-US" sz="1600" dirty="0" err="1"/>
              <a:t>plasați</a:t>
            </a:r>
            <a:r>
              <a:rPr lang="en-US" sz="1600" dirty="0"/>
              <a:t>  </a:t>
            </a:r>
            <a:r>
              <a:rPr lang="ro-RO" sz="1600" dirty="0"/>
              <a:t>alb</a:t>
            </a:r>
            <a:endParaRPr lang="en-US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0030EE-DB3D-D742-BD30-E801DBF83F3C}"/>
              </a:ext>
            </a:extLst>
          </p:cNvPr>
          <p:cNvSpPr txBox="1">
            <a:spLocks/>
          </p:cNvSpPr>
          <p:nvPr/>
        </p:nvSpPr>
        <p:spPr>
          <a:xfrm>
            <a:off x="4009697" y="4570153"/>
            <a:ext cx="4466646" cy="3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Așteptați</a:t>
            </a:r>
            <a:r>
              <a:rPr lang="en-US" sz="1600" dirty="0"/>
              <a:t> </a:t>
            </a:r>
            <a:r>
              <a:rPr lang="en-US" sz="1600" dirty="0" err="1"/>
              <a:t>până</a:t>
            </a:r>
            <a:r>
              <a:rPr lang="en-US" sz="1600" dirty="0"/>
              <a:t> </a:t>
            </a:r>
            <a:r>
              <a:rPr lang="en-US" sz="1600" dirty="0" err="1"/>
              <a:t>când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apăsat</a:t>
            </a:r>
            <a:r>
              <a:rPr lang="en-US" sz="1600" dirty="0"/>
              <a:t> </a:t>
            </a:r>
            <a:r>
              <a:rPr lang="en-US" sz="1600" dirty="0" err="1"/>
              <a:t>butonul</a:t>
            </a:r>
            <a:r>
              <a:rPr lang="en-US" sz="1600" dirty="0"/>
              <a:t> din </a:t>
            </a:r>
            <a:r>
              <a:rPr lang="en-US" sz="1600" dirty="0" err="1"/>
              <a:t>mijloc</a:t>
            </a:r>
            <a:endParaRPr lang="en-US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21D32-0EDF-8A4B-B5E3-AE5759226F4B}"/>
              </a:ext>
            </a:extLst>
          </p:cNvPr>
          <p:cNvSpPr txBox="1">
            <a:spLocks/>
          </p:cNvSpPr>
          <p:nvPr/>
        </p:nvSpPr>
        <p:spPr>
          <a:xfrm>
            <a:off x="5602015" y="3485877"/>
            <a:ext cx="3005958" cy="3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Calibrați</a:t>
            </a:r>
            <a:r>
              <a:rPr lang="en-US" sz="1600" dirty="0"/>
              <a:t> </a:t>
            </a:r>
            <a:r>
              <a:rPr lang="en-US" sz="1600" dirty="0" err="1"/>
              <a:t>negru</a:t>
            </a:r>
            <a:r>
              <a:rPr lang="ro-RO" sz="1600" dirty="0"/>
              <a:t>l</a:t>
            </a:r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C5D8CC-F48E-7940-B509-F855D36C4227}"/>
              </a:ext>
            </a:extLst>
          </p:cNvPr>
          <p:cNvSpPr txBox="1">
            <a:spLocks/>
          </p:cNvSpPr>
          <p:nvPr/>
        </p:nvSpPr>
        <p:spPr>
          <a:xfrm>
            <a:off x="5602015" y="4986296"/>
            <a:ext cx="3005958" cy="3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Calibrați</a:t>
            </a:r>
            <a:r>
              <a:rPr lang="en-US" sz="1600" dirty="0"/>
              <a:t> </a:t>
            </a:r>
            <a:r>
              <a:rPr lang="ro-RO" sz="1600" dirty="0"/>
              <a:t>albul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A59EA7-070E-CA41-86E0-202AD64888E8}"/>
              </a:ext>
            </a:extLst>
          </p:cNvPr>
          <p:cNvSpPr txBox="1">
            <a:spLocks/>
          </p:cNvSpPr>
          <p:nvPr/>
        </p:nvSpPr>
        <p:spPr>
          <a:xfrm>
            <a:off x="2921876" y="2329793"/>
            <a:ext cx="3459866" cy="3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Sunet</a:t>
            </a:r>
            <a:r>
              <a:rPr lang="en-US" sz="1600" dirty="0"/>
              <a:t> </a:t>
            </a:r>
            <a:r>
              <a:rPr lang="en-US" sz="1600" dirty="0" err="1"/>
              <a:t>utilizat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alerta</a:t>
            </a:r>
            <a:r>
              <a:rPr lang="en-US" sz="1600" dirty="0"/>
              <a:t> </a:t>
            </a:r>
            <a:r>
              <a:rPr lang="en-US" sz="1600" dirty="0" err="1"/>
              <a:t>utilizatorul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1F8B3-5738-BB42-B201-82E14A508E10}"/>
              </a:ext>
            </a:extLst>
          </p:cNvPr>
          <p:cNvSpPr txBox="1"/>
          <p:nvPr/>
        </p:nvSpPr>
        <p:spPr>
          <a:xfrm>
            <a:off x="6212115" y="5582438"/>
            <a:ext cx="270401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Utilizați</a:t>
            </a:r>
            <a:r>
              <a:rPr lang="en-US" dirty="0"/>
              <a:t> Port View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calibrarea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?</a:t>
            </a:r>
          </a:p>
          <a:p>
            <a:pPr lvl="1"/>
            <a:r>
              <a:rPr lang="pt-BR" dirty="0"/>
              <a:t>Atunci când este utilizat în modul de lumină reflectată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Dacă</a:t>
            </a:r>
            <a:r>
              <a:rPr lang="en-US" dirty="0"/>
              <a:t> am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calibrez</a:t>
            </a:r>
            <a:r>
              <a:rPr lang="en-US" dirty="0"/>
              <a:t>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de </a:t>
            </a:r>
            <a:r>
              <a:rPr lang="en-US" dirty="0" err="1"/>
              <a:t>calibrare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stocată</a:t>
            </a:r>
            <a:r>
              <a:rPr lang="en-US" dirty="0"/>
              <a:t> pe </a:t>
            </a:r>
            <a:r>
              <a:rPr lang="en-US" dirty="0" err="1"/>
              <a:t>cărămidă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un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suprascrie</a:t>
            </a:r>
            <a:r>
              <a:rPr lang="en-US" dirty="0"/>
              <a:t> prima </a:t>
            </a:r>
            <a:r>
              <a:rPr lang="en-US" dirty="0" err="1"/>
              <a:t>calibrare</a:t>
            </a:r>
            <a:r>
              <a:rPr lang="en-US" dirty="0"/>
              <a:t>.</a:t>
            </a:r>
          </a:p>
          <a:p>
            <a:r>
              <a:rPr lang="en-US" dirty="0"/>
              <a:t>3. Ce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înveți</a:t>
            </a:r>
            <a:r>
              <a:rPr lang="en-US" dirty="0"/>
              <a:t> pe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"</a:t>
            </a:r>
            <a:r>
              <a:rPr lang="en-US" dirty="0" err="1"/>
              <a:t>negru</a:t>
            </a:r>
            <a:r>
              <a:rPr lang="en-US" dirty="0"/>
              <a:t>" </a:t>
            </a:r>
            <a:r>
              <a:rPr lang="en-US" dirty="0" err="1"/>
              <a:t>și</a:t>
            </a:r>
            <a:r>
              <a:rPr lang="en-US" dirty="0"/>
              <a:t> "</a:t>
            </a:r>
            <a:r>
              <a:rPr lang="en-US" dirty="0" err="1"/>
              <a:t>alb</a:t>
            </a:r>
            <a:r>
              <a:rPr lang="en-US" dirty="0"/>
              <a:t>".</a:t>
            </a:r>
          </a:p>
          <a:p>
            <a:r>
              <a:rPr lang="en-US" dirty="0"/>
              <a:t>4.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culori</a:t>
            </a:r>
            <a:r>
              <a:rPr lang="en-US" dirty="0"/>
              <a:t> (de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verde</a:t>
            </a:r>
            <a:r>
              <a:rPr lang="en-US" dirty="0"/>
              <a:t>)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urmăriți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Nu, </a:t>
            </a:r>
            <a:r>
              <a:rPr lang="en-US" dirty="0" err="1"/>
              <a:t>întotdeauna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alb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.</a:t>
            </a:r>
          </a:p>
          <a:p>
            <a:r>
              <a:rPr lang="fr-FR" dirty="0"/>
              <a:t>5. </a:t>
            </a:r>
            <a:r>
              <a:rPr lang="fr-FR" dirty="0" err="1"/>
              <a:t>Cât</a:t>
            </a:r>
            <a:r>
              <a:rPr lang="fr-FR" dirty="0"/>
              <a:t> de des </a:t>
            </a:r>
            <a:r>
              <a:rPr lang="fr-FR" dirty="0" err="1"/>
              <a:t>trebuie</a:t>
            </a:r>
            <a:r>
              <a:rPr lang="fr-FR" dirty="0"/>
              <a:t> </a:t>
            </a:r>
            <a:r>
              <a:rPr lang="fr-FR" dirty="0" err="1"/>
              <a:t>să</a:t>
            </a:r>
            <a:r>
              <a:rPr lang="fr-FR" dirty="0"/>
              <a:t> calibrez?</a:t>
            </a:r>
            <a:endParaRPr lang="en-US" dirty="0"/>
          </a:p>
          <a:p>
            <a:pPr lvl="1"/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coduri</a:t>
            </a:r>
            <a:r>
              <a:rPr lang="en-US" dirty="0"/>
              <a:t>. </a:t>
            </a:r>
            <a:r>
              <a:rPr lang="en-US" dirty="0" err="1"/>
              <a:t>Valorile</a:t>
            </a:r>
            <a:r>
              <a:rPr lang="en-US" dirty="0"/>
              <a:t> sunt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brick.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/>
              <a:t>Această lecție a fost tradusă în limba română de echipa de robotică FTC – ROSOPHIA #21455 RO20</a:t>
            </a:r>
            <a:endParaRPr lang="ro-RO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72498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74907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668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Retrospect</vt:lpstr>
      <vt:lpstr>intermediatev2</vt:lpstr>
      <vt:lpstr>PowerPoint Presentation</vt:lpstr>
      <vt:lpstr>Obiectivele lecției</vt:lpstr>
      <vt:lpstr>De ce să calibrați senzorul de culoare?</vt:lpstr>
      <vt:lpstr>Pași/seudocod pentru calibrare</vt:lpstr>
      <vt:lpstr>Soluție de calibrare a programului</vt:lpstr>
      <vt:lpstr>Ghid de discuții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cp:lastModifiedBy>Adnim</cp:lastModifiedBy>
  <cp:revision>13</cp:revision>
  <dcterms:created xsi:type="dcterms:W3CDTF">2014-10-28T21:59:38Z</dcterms:created>
  <dcterms:modified xsi:type="dcterms:W3CDTF">2023-09-06T17:34:45Z</dcterms:modified>
</cp:coreProperties>
</file>