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72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3" autoAdjust="0"/>
    <p:restoredTop sz="94722"/>
  </p:normalViewPr>
  <p:slideViewPr>
    <p:cSldViewPr snapToGrid="0" snapToObjects="1">
      <p:cViewPr varScale="1">
        <p:scale>
          <a:sx n="124" d="100"/>
          <a:sy n="124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CFDD-E82E-2F47-8EC6-2112F308FA4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0235-3A92-9D43-ADD0-521BDC73213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B35-77E5-CC41-A327-191443E7E8E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0E5-92DE-3F44-B2A4-DE74A450842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35D1-B0C4-2C46-9C7D-2EF4085AD1F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2579-B732-0449-B3D6-211AD002927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312-C48A-2B49-A0C5-963BFFFEA2D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2007-293F-574E-AA60-E3C94A0EDB99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CCC0-D2FE-E341-B5A4-F3AA4972A29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8CE-F710-7C44-88E0-7697E2A648E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EF5BC6-125C-8B47-834F-C8AFFBB9B0B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2D35-406F-6441-9734-99287565296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2838-6E03-F843-83A0-FFF466A5590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9A07-86BE-EE4E-A0DA-8191A02FBDD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112-0B05-084D-9F30-21E6F4EDE96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2B9-C438-094C-AA45-650D873DC5F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DFE8-D19C-FE40-A2A6-5467F2487647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BAAC-7F54-BA4E-AEC9-55DAED34412F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7372-375C-D044-BD86-BE98C370512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1DB-E756-DA42-8059-781971F70DB1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7E769C-116F-9849-BD3F-C1A44332E0E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FD2D-192B-BD47-8C33-44EEF1657A7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853187-027E-184E-AC9D-235FB52D986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89FB8-9912-4E41-8ACD-EC7BE8FB08E1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2959-58E8-B042-9420-208CFD1DD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LECȚIE INTERMEDIARĂ DE PROGRAMARE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8D2F0-127B-734B-B7F7-8B559A95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Butoanele brick-ului ca senzori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768EA5-FDAA-5C48-87E2-24A4393D3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D829DD7-126E-C544-B1E4-064FBBF1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1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Învăț</a:t>
            </a:r>
            <a:r>
              <a:rPr lang="ro-RO" dirty="0"/>
              <a:t>ăm</a:t>
            </a:r>
            <a:r>
              <a:rPr lang="en-US" sz="2000" dirty="0"/>
              <a:t> cum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ro-RO" sz="2000" dirty="0"/>
              <a:t>m</a:t>
            </a:r>
            <a:r>
              <a:rPr lang="en-US" sz="2000" dirty="0"/>
              <a:t> </a:t>
            </a:r>
            <a:r>
              <a:rPr lang="en-US" sz="2000" dirty="0" err="1"/>
              <a:t>butoanele</a:t>
            </a:r>
            <a:r>
              <a:rPr lang="en-US" sz="2000" dirty="0"/>
              <a:t> de </a:t>
            </a:r>
            <a:r>
              <a:rPr lang="en-US" sz="2000" dirty="0" err="1"/>
              <a:t>cărămidă</a:t>
            </a:r>
            <a:r>
              <a:rPr lang="en-US" sz="2000" dirty="0"/>
              <a:t> (brick) ca </a:t>
            </a:r>
            <a:r>
              <a:rPr lang="en-US" sz="2000" dirty="0" err="1"/>
              <a:t>senzori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Condiții</a:t>
            </a:r>
            <a:r>
              <a:rPr lang="en-US" sz="2000" dirty="0"/>
              <a:t> </a:t>
            </a:r>
            <a:r>
              <a:rPr lang="en-US" sz="2000" dirty="0" err="1"/>
              <a:t>prealabile</a:t>
            </a:r>
            <a:r>
              <a:rPr lang="en-US" sz="2000" dirty="0"/>
              <a:t>: </a:t>
            </a:r>
            <a:r>
              <a:rPr lang="en-US" sz="2000" dirty="0" err="1"/>
              <a:t>Blocuri</a:t>
            </a:r>
            <a:r>
              <a:rPr lang="en-US" sz="2000" dirty="0"/>
              <a:t> de </a:t>
            </a:r>
            <a:r>
              <a:rPr lang="en-US" sz="2000" dirty="0" err="1"/>
              <a:t>afișare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sunt </a:t>
            </a:r>
            <a:r>
              <a:rPr lang="en-US" dirty="0" err="1"/>
              <a:t>butoanele</a:t>
            </a:r>
            <a:r>
              <a:rPr lang="en-US" dirty="0"/>
              <a:t> Brick?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Butoanele</a:t>
            </a:r>
            <a:r>
              <a:rPr lang="en-US" dirty="0"/>
              <a:t> Brick (Brick buttons) sunt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de pe Brick-</a:t>
            </a:r>
            <a:r>
              <a:rPr lang="en-US" dirty="0" err="1"/>
              <a:t>ul</a:t>
            </a:r>
            <a:r>
              <a:rPr lang="en-US" dirty="0"/>
              <a:t> EV3 (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Back)</a:t>
            </a:r>
          </a:p>
          <a:p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ca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software-</a:t>
            </a:r>
            <a:r>
              <a:rPr lang="en-US" dirty="0" err="1"/>
              <a:t>ul</a:t>
            </a:r>
            <a:r>
              <a:rPr lang="en-US" dirty="0"/>
              <a:t> EV3-G, nu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opțiune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bumped. (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tactil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 err="1"/>
              <a:t>Notă</a:t>
            </a:r>
            <a:r>
              <a:rPr lang="en-US" dirty="0"/>
              <a:t>: Nu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sunt </a:t>
            </a:r>
            <a:r>
              <a:rPr lang="en-US" dirty="0" err="1"/>
              <a:t>apăsate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</a:t>
            </a:r>
            <a:r>
              <a:rPr lang="ro-RO" dirty="0"/>
              <a:t>Cu toate astea, acest lucru poate fi făcut. </a:t>
            </a:r>
          </a:p>
          <a:p>
            <a:r>
              <a:rPr lang="en-US" dirty="0" err="1"/>
              <a:t>Blocurile</a:t>
            </a:r>
            <a:r>
              <a:rPr lang="en-US" dirty="0"/>
              <a:t> de </a:t>
            </a:r>
            <a:r>
              <a:rPr lang="en-US" dirty="0" err="1"/>
              <a:t>butoane</a:t>
            </a:r>
            <a:r>
              <a:rPr lang="en-US" dirty="0"/>
              <a:t> Brick Button se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a </a:t>
            </a:r>
            <a:r>
              <a:rPr lang="en-US" dirty="0" err="1"/>
              <a:t>blocurilor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2F0BC-4912-C04F-8E42-2E50C308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43" y="1930775"/>
            <a:ext cx="3100977" cy="29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916126" cy="874055"/>
          </a:xfrm>
        </p:spPr>
        <p:txBody>
          <a:bodyPr>
            <a:noAutofit/>
          </a:bodyPr>
          <a:lstStyle/>
          <a:p>
            <a:r>
              <a:rPr lang="it-IT" sz="3600" dirty="0"/>
              <a:t>Provocarea 1: Apăsarea butoanelor </a:t>
            </a:r>
            <a:r>
              <a:rPr lang="en-US" sz="3600" dirty="0"/>
              <a:t>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Programează-ți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robotul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deplaseze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înainte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până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apăsat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buton</a:t>
            </a:r>
            <a:r>
              <a:rPr lang="en-US" dirty="0">
                <a:solidFill>
                  <a:schemeClr val="tx1"/>
                </a:solidFill>
              </a:rPr>
              <a:t>. La </a:t>
            </a:r>
            <a:r>
              <a:rPr lang="en-US" dirty="0" err="1">
                <a:solidFill>
                  <a:schemeClr val="tx1"/>
                </a:solidFill>
              </a:rPr>
              <a:t>fel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lecțiile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începători</a:t>
            </a:r>
            <a:r>
              <a:rPr lang="en-US" dirty="0">
                <a:solidFill>
                  <a:schemeClr val="tx1"/>
                </a:solidFill>
              </a:rPr>
              <a:t> care au </a:t>
            </a:r>
            <a:r>
              <a:rPr lang="en-US" dirty="0" err="1">
                <a:solidFill>
                  <a:schemeClr val="tx1"/>
                </a:solidFill>
              </a:rPr>
              <a:t>folosit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senzori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veți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</a:t>
            </a:r>
            <a:r>
              <a:rPr lang="en-US" dirty="0">
                <a:solidFill>
                  <a:schemeClr val="tx1"/>
                </a:solidFill>
              </a:rPr>
              <a:t> un bloc Wait For (</a:t>
            </a:r>
            <a:r>
              <a:rPr lang="en-US" dirty="0" err="1">
                <a:solidFill>
                  <a:schemeClr val="tx1"/>
                </a:solidFill>
              </a:rPr>
              <a:t>Așteaptă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această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bună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astfel</a:t>
            </a:r>
            <a:r>
              <a:rPr lang="en-US" dirty="0">
                <a:solidFill>
                  <a:schemeClr val="tx1"/>
                </a:solidFill>
              </a:rPr>
              <a:t> de program 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putea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ro-RO" dirty="0">
                <a:solidFill>
                  <a:schemeClr val="tx1"/>
                </a:solidFill>
              </a:rPr>
              <a:t>să </a:t>
            </a:r>
            <a:r>
              <a:rPr lang="en-US" dirty="0" err="1">
                <a:solidFill>
                  <a:schemeClr val="tx1"/>
                </a:solidFill>
              </a:rPr>
              <a:t>vă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ajut</a:t>
            </a:r>
            <a:r>
              <a:rPr lang="ro-RO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depanare</a:t>
            </a:r>
            <a:r>
              <a:rPr lang="ro-RO" dirty="0">
                <a:solidFill>
                  <a:schemeClr val="tx1"/>
                </a:solidFill>
              </a:rPr>
              <a:t> (debugging)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Adăugarea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Wait For Button Press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dumneavoastră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ajută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rulați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părți</a:t>
            </a:r>
            <a:r>
              <a:rPr lang="en-US" dirty="0">
                <a:solidFill>
                  <a:schemeClr val="tx1"/>
                </a:solidFill>
              </a:rPr>
              <a:t> din cod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verificați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dacă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erori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PASUL 1: </a:t>
            </a:r>
            <a:r>
              <a:rPr lang="en-US" dirty="0" err="1">
                <a:solidFill>
                  <a:schemeClr val="tx1"/>
                </a:solidFill>
              </a:rPr>
              <a:t>Porniți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motorul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blocul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deplasare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direcției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deplasare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PASUL 2: </a:t>
            </a:r>
            <a:r>
              <a:rPr lang="en-US" dirty="0" err="1">
                <a:solidFill>
                  <a:schemeClr val="tx1"/>
                </a:solidFill>
              </a:rPr>
              <a:t>Adăugați</a:t>
            </a:r>
            <a:r>
              <a:rPr lang="en-US" dirty="0">
                <a:solidFill>
                  <a:schemeClr val="tx1"/>
                </a:solidFill>
              </a:rPr>
              <a:t> un Wait For Button Press (</a:t>
            </a:r>
            <a:r>
              <a:rPr lang="en-US" dirty="0" err="1">
                <a:solidFill>
                  <a:schemeClr val="tx1"/>
                </a:solidFill>
              </a:rPr>
              <a:t>butonul</a:t>
            </a:r>
            <a:r>
              <a:rPr lang="en-US" dirty="0">
                <a:solidFill>
                  <a:schemeClr val="tx1"/>
                </a:solidFill>
              </a:rPr>
              <a:t> din </a:t>
            </a:r>
            <a:r>
              <a:rPr lang="en-US" dirty="0" err="1">
                <a:solidFill>
                  <a:schemeClr val="tx1"/>
                </a:solidFill>
              </a:rPr>
              <a:t>mijloc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PASUL 3: </a:t>
            </a:r>
            <a:r>
              <a:rPr lang="en-US" dirty="0" err="1">
                <a:solidFill>
                  <a:schemeClr val="tx1"/>
                </a:solidFill>
              </a:rPr>
              <a:t>Opriți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motoarele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după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butonul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apăsat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ro-RO" dirty="0"/>
              <a:t>a provocării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6797F-9117-A848-BC9C-3AB5AD24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761797"/>
            <a:ext cx="7493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Provocarea 2: Meniu cu butoane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 err="1"/>
              <a:t>Creați</a:t>
            </a:r>
            <a:r>
              <a:rPr lang="en-US" dirty="0"/>
              <a:t> un </a:t>
            </a:r>
            <a:r>
              <a:rPr lang="en-US" dirty="0" err="1"/>
              <a:t>meniu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de </a:t>
            </a:r>
            <a:r>
              <a:rPr lang="ro-RO" dirty="0"/>
              <a:t>pe Brick </a:t>
            </a:r>
            <a:r>
              <a:rPr lang="en-US" dirty="0"/>
              <a:t>care </a:t>
            </a:r>
            <a:r>
              <a:rPr lang="en-US" dirty="0" err="1"/>
              <a:t>efectuează</a:t>
            </a:r>
            <a:r>
              <a:rPr lang="en-US" dirty="0"/>
              <a:t> o </a:t>
            </a:r>
            <a:r>
              <a:rPr lang="en-US" dirty="0" err="1"/>
              <a:t>acțiune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butonul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 </a:t>
            </a:r>
            <a:r>
              <a:rPr lang="en-US" dirty="0" err="1"/>
              <a:t>Acțiunile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programate</a:t>
            </a:r>
            <a:r>
              <a:rPr lang="en-US" dirty="0"/>
              <a:t> sunt: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înapoi</a:t>
            </a:r>
            <a:r>
              <a:rPr lang="en-US" dirty="0"/>
              <a:t>,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48946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PASUL 1: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acțiuni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arate</a:t>
            </a:r>
            <a:r>
              <a:rPr lang="en-US" dirty="0"/>
              <a:t> ca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PASUL 2: </a:t>
            </a:r>
            <a:r>
              <a:rPr lang="en-US" dirty="0" err="1"/>
              <a:t>Așteptați</a:t>
            </a:r>
            <a:r>
              <a:rPr lang="en-US" dirty="0"/>
              <a:t> ca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apăsat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PASUL 3: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If Then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rulați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acțiuni</a:t>
            </a:r>
            <a:r>
              <a:rPr lang="en-US" dirty="0"/>
              <a:t> -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înapoi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PASUL 4: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2 </a:t>
            </a:r>
            <a:r>
              <a:rPr lang="en-US" dirty="0" err="1"/>
              <a:t>și</a:t>
            </a:r>
            <a:r>
              <a:rPr lang="en-US" dirty="0"/>
              <a:t> 3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care </a:t>
            </a:r>
            <a:r>
              <a:rPr lang="en-US" dirty="0" err="1"/>
              <a:t>rulează</a:t>
            </a:r>
            <a:r>
              <a:rPr lang="en-US" dirty="0"/>
              <a:t> la </a:t>
            </a:r>
            <a:r>
              <a:rPr lang="en-US" dirty="0" err="1"/>
              <a:t>nesfârșit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28" y="2359432"/>
            <a:ext cx="3513101" cy="1945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C857B-8639-9E42-8F0D-CA01762193B3}"/>
              </a:ext>
            </a:extLst>
          </p:cNvPr>
          <p:cNvSpPr txBox="1"/>
          <p:nvPr/>
        </p:nvSpPr>
        <p:spPr>
          <a:xfrm>
            <a:off x="4972969" y="4474627"/>
            <a:ext cx="3678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Notă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pentru</a:t>
            </a:r>
            <a:r>
              <a:rPr lang="en-US" sz="1600" dirty="0">
                <a:solidFill>
                  <a:srgbClr val="FF0000"/>
                </a:solidFill>
              </a:rPr>
              <a:t> pasul 2: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software-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EV3-G, </a:t>
            </a:r>
            <a:r>
              <a:rPr lang="en-US" sz="1600" dirty="0" err="1">
                <a:solidFill>
                  <a:srgbClr val="FF0000"/>
                </a:solidFill>
              </a:rPr>
              <a:t>blocul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așteptare</a:t>
            </a:r>
            <a:r>
              <a:rPr lang="en-US" sz="1600" dirty="0">
                <a:solidFill>
                  <a:srgbClr val="FF0000"/>
                </a:solidFill>
              </a:rPr>
              <a:t> a </a:t>
            </a:r>
            <a:r>
              <a:rPr lang="en-US" sz="1600" dirty="0" err="1">
                <a:solidFill>
                  <a:srgbClr val="FF0000"/>
                </a:solidFill>
              </a:rPr>
              <a:t>butoanelor</a:t>
            </a:r>
            <a:r>
              <a:rPr lang="en-US" sz="1600" dirty="0">
                <a:solidFill>
                  <a:srgbClr val="FF0000"/>
                </a:solidFill>
              </a:rPr>
              <a:t> de pe Brick </a:t>
            </a:r>
            <a:r>
              <a:rPr lang="en-US" sz="1600" dirty="0" err="1">
                <a:solidFill>
                  <a:srgbClr val="FF0000"/>
                </a:solidFill>
              </a:rPr>
              <a:t>permitea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utilizatorului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selecteze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mai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multe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butoane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cărămidă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r>
              <a:rPr lang="en-US" sz="1600" dirty="0" err="1">
                <a:solidFill>
                  <a:srgbClr val="FF0000"/>
                </a:solidFill>
              </a:rPr>
              <a:t>Acest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lucru</a:t>
            </a:r>
            <a:r>
              <a:rPr lang="en-US" sz="1600" dirty="0">
                <a:solidFill>
                  <a:srgbClr val="FF0000"/>
                </a:solidFill>
              </a:rPr>
              <a:t> nu </a:t>
            </a:r>
            <a:r>
              <a:rPr lang="en-US" sz="1600" dirty="0" err="1">
                <a:solidFill>
                  <a:srgbClr val="FF0000"/>
                </a:solidFill>
              </a:rPr>
              <a:t>este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valabil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EV3 Classroom. </a:t>
            </a:r>
            <a:r>
              <a:rPr lang="en-US" sz="1600" dirty="0" err="1">
                <a:solidFill>
                  <a:srgbClr val="FF0000"/>
                </a:solidFill>
              </a:rPr>
              <a:t>Trebuie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utilizat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blocul</a:t>
            </a:r>
            <a:r>
              <a:rPr lang="en-US" sz="1600" dirty="0">
                <a:solidFill>
                  <a:srgbClr val="FF0000"/>
                </a:solidFill>
              </a:rPr>
              <a:t> Or din fila Operators (</a:t>
            </a:r>
            <a:r>
              <a:rPr lang="en-US" sz="1600" dirty="0" err="1">
                <a:solidFill>
                  <a:srgbClr val="FF0000"/>
                </a:solidFill>
              </a:rPr>
              <a:t>Operatori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ro-RO" dirty="0"/>
              <a:t>a provocării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4C88B0-62D8-8E40-A391-EE292B8C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" y="1364982"/>
            <a:ext cx="7427223" cy="4992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66674" y="3921265"/>
            <a:ext cx="4608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Rețineți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acțiunea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If Then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(cum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adăugarea</a:t>
            </a:r>
            <a:r>
              <a:rPr lang="en-US" dirty="0"/>
              <a:t> la 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), </a:t>
            </a:r>
            <a:r>
              <a:rPr lang="en-US" dirty="0" err="1"/>
              <a:t>bucla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acțiunea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executate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641</Words>
  <Application>Microsoft Office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LECȚIE INTERMEDIARĂ DE PROGRAMARE</vt:lpstr>
      <vt:lpstr>Obiectivele lecției</vt:lpstr>
      <vt:lpstr>Ce sunt butoanele Brick?</vt:lpstr>
      <vt:lpstr>Provocarea 1: Apăsarea butoanelor &amp; Debugging</vt:lpstr>
      <vt:lpstr>Soluția provocării 1</vt:lpstr>
      <vt:lpstr>Provocarea 2: Meniu cu butoane</vt:lpstr>
      <vt:lpstr>Soluția provocării 2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marinela buruiana</cp:lastModifiedBy>
  <cp:revision>48</cp:revision>
  <dcterms:created xsi:type="dcterms:W3CDTF">2014-11-29T19:53:57Z</dcterms:created>
  <dcterms:modified xsi:type="dcterms:W3CDTF">2023-09-04T05:16:16Z</dcterms:modified>
</cp:coreProperties>
</file>