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12"/>
  </p:notesMasterIdLst>
  <p:handoutMasterIdLst>
    <p:handoutMasterId r:id="rId13"/>
  </p:handoutMasterIdLst>
  <p:sldIdLst>
    <p:sldId id="388" r:id="rId3"/>
    <p:sldId id="383" r:id="rId4"/>
    <p:sldId id="386" r:id="rId5"/>
    <p:sldId id="385" r:id="rId6"/>
    <p:sldId id="391" r:id="rId7"/>
    <p:sldId id="392" r:id="rId8"/>
    <p:sldId id="393" r:id="rId9"/>
    <p:sldId id="384" r:id="rId10"/>
    <p:sldId id="38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2"/>
    <p:restoredTop sz="96259" autoAdjust="0"/>
  </p:normalViewPr>
  <p:slideViewPr>
    <p:cSldViewPr snapToGrid="0" snapToObjects="1">
      <p:cViewPr varScale="1">
        <p:scale>
          <a:sx n="80" d="100"/>
          <a:sy n="80" d="100"/>
        </p:scale>
        <p:origin x="110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AFAC-384B-6946-BAEF-1804A85BF49C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52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8965-FF50-F049-B4AD-B9E0DA1592A9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4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1FBF-2A27-F441-A135-E2F9C965E348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8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F094-72D7-124B-8780-A301DBBE735B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566AFF-69A9-7644-9B2E-F0842F3E6D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55" t="7277" r="2818" b="5432"/>
          <a:stretch/>
        </p:blipFill>
        <p:spPr>
          <a:xfrm>
            <a:off x="4172606" y="154094"/>
            <a:ext cx="4866289" cy="18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0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86B-78D3-604A-AE61-5A6CDB3DE3D1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65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933F-FB6B-1542-B7C8-749E2B99973B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732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2CDA-B4DF-E541-914B-EB2776572294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66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82E6-6213-044F-A64A-2C31D0FDF8FD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07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4314-0EEC-964E-B1DD-89FEADCFBC66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9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7203-3A28-B54D-AE4C-C8862D701412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31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5591CE5-6929-7C49-8F8D-5B2DA5F3615E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1B86-4C23-4447-87D7-D9A47E249B57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4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AE96-3B49-6D47-B08B-161AB1B44F33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3716-5A28-A042-A4A7-960F2F487CBC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46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338E-769B-3D42-8892-49D9149C6CC7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7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8DC0-DC03-304D-9784-2F2EEDC2A631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81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40B-6CA0-0442-A719-50ABF55EF7A1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EBDC-1912-AE4A-92A2-94239E8E02B8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4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1BC-B555-6345-87BF-1BE5871DEF6E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8760-7F8F-254C-8C3C-3B67C4A8D331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49AC92-B89E-844D-8B14-317633B62213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5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75E-9D0B-B546-B0AE-F2A6EE0E46DC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4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3B908E-28B4-6645-B974-8B88991D83A6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552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7F0661-23AE-774F-BA60-C253CAD8F012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78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629" y="3258208"/>
            <a:ext cx="6768662" cy="5960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LINE FOLLOWER (</a:t>
            </a:r>
            <a:r>
              <a:rPr lang="en-US" dirty="0" err="1"/>
              <a:t>ur</a:t>
            </a:r>
            <a:r>
              <a:rPr lang="ro-RO" dirty="0"/>
              <a:t>măritor de linie)</a:t>
            </a:r>
            <a:r>
              <a:rPr lang="en-US" dirty="0"/>
              <a:t> MY BLOCK CU </a:t>
            </a:r>
            <a:r>
              <a:rPr lang="ro-RO" dirty="0"/>
              <a:t>intrări</a:t>
            </a:r>
            <a:r>
              <a:rPr lang="en-US" dirty="0"/>
              <a:t>: </a:t>
            </a:r>
            <a:r>
              <a:rPr lang="ro-RO" dirty="0"/>
              <a:t>mergi</a:t>
            </a:r>
            <a:r>
              <a:rPr lang="en-US" dirty="0"/>
              <a:t> PÂNĂ LA NEGRU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CB6DB69-1B94-BE41-8B30-D5D73C69D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Afl</a:t>
            </a:r>
            <a:r>
              <a:rPr lang="ro-RO" dirty="0"/>
              <a:t>ăm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ro-RO" dirty="0"/>
              <a:t>m</a:t>
            </a:r>
            <a:r>
              <a:rPr lang="en-US" dirty="0"/>
              <a:t> un </a:t>
            </a:r>
            <a:r>
              <a:rPr lang="en-US" dirty="0" err="1"/>
              <a:t>urmăritor</a:t>
            </a:r>
            <a:r>
              <a:rPr lang="en-US" dirty="0"/>
              <a:t> de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ro-RO" dirty="0"/>
              <a:t>cu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</a:t>
            </a:r>
            <a:r>
              <a:rPr lang="ro-RO" dirty="0"/>
              <a:t>ți parametri de intrare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Afl</a:t>
            </a:r>
            <a:r>
              <a:rPr lang="ro-RO" dirty="0"/>
              <a:t>ăm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ro-RO" dirty="0"/>
              <a:t>m</a:t>
            </a:r>
            <a:r>
              <a:rPr lang="en-US" dirty="0"/>
              <a:t> un </a:t>
            </a:r>
            <a:r>
              <a:rPr lang="en-US" dirty="0" err="1"/>
              <a:t>urmăritor</a:t>
            </a:r>
            <a:r>
              <a:rPr lang="en-US" dirty="0"/>
              <a:t> de </a:t>
            </a:r>
            <a:r>
              <a:rPr lang="en-US" dirty="0" err="1"/>
              <a:t>linie</a:t>
            </a:r>
            <a:r>
              <a:rPr lang="en-US" dirty="0"/>
              <a:t> care se </a:t>
            </a:r>
            <a:r>
              <a:rPr lang="en-US" dirty="0" err="1"/>
              <a:t>oprește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ro-RO" dirty="0"/>
              <a:t>robotul ,,</a:t>
            </a:r>
            <a:r>
              <a:rPr lang="en-US" dirty="0" err="1"/>
              <a:t>vede</a:t>
            </a:r>
            <a:r>
              <a:rPr lang="en-US" dirty="0"/>
              <a:t>’’ o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linie</a:t>
            </a:r>
            <a:r>
              <a:rPr lang="ro-RO" dirty="0"/>
              <a:t> de altă culoare.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Exersați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de </a:t>
            </a:r>
            <a:r>
              <a:rPr lang="en-US" dirty="0" err="1"/>
              <a:t>blocuri</a:t>
            </a:r>
            <a:r>
              <a:rPr lang="en-US" dirty="0"/>
              <a:t> utile My Blocks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Condiții</a:t>
            </a:r>
            <a:r>
              <a:rPr lang="en-US" dirty="0"/>
              <a:t> </a:t>
            </a:r>
            <a:r>
              <a:rPr lang="en-US" dirty="0" err="1"/>
              <a:t>prealabile</a:t>
            </a:r>
            <a:r>
              <a:rPr lang="en-US" dirty="0"/>
              <a:t>: My Blocks cu </a:t>
            </a:r>
            <a:r>
              <a:rPr lang="en-US" dirty="0" err="1"/>
              <a:t>intrări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ieșiri</a:t>
            </a:r>
            <a:r>
              <a:rPr lang="en-US" dirty="0"/>
              <a:t>,</a:t>
            </a:r>
            <a:r>
              <a:rPr lang="ro-RO" dirty="0"/>
              <a:t> variabile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Sfaturi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reuși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ști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fac</a:t>
            </a:r>
            <a:r>
              <a:rPr lang="ro-RO" dirty="0"/>
              <a:t>eț</a:t>
            </a:r>
            <a:r>
              <a:rPr lang="en-US" dirty="0" err="1"/>
              <a:t>i</a:t>
            </a:r>
            <a:r>
              <a:rPr lang="en-US" dirty="0"/>
              <a:t> un program </a:t>
            </a:r>
            <a:r>
              <a:rPr lang="en-US" dirty="0" err="1"/>
              <a:t>simplu</a:t>
            </a:r>
            <a:r>
              <a:rPr lang="en-US" dirty="0"/>
              <a:t> de </a:t>
            </a:r>
            <a:r>
              <a:rPr lang="en-US" dirty="0" err="1"/>
              <a:t>urmărire</a:t>
            </a:r>
            <a:r>
              <a:rPr lang="en-US" dirty="0"/>
              <a:t> a </a:t>
            </a:r>
            <a:r>
              <a:rPr lang="en-US" dirty="0" err="1"/>
              <a:t>liniei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fac</a:t>
            </a:r>
            <a:r>
              <a:rPr lang="ro-RO" dirty="0"/>
              <a:t>eț</a:t>
            </a:r>
            <a:r>
              <a:rPr lang="en-US" dirty="0" err="1"/>
              <a:t>i</a:t>
            </a:r>
            <a:r>
              <a:rPr lang="en-US" dirty="0"/>
              <a:t> un My Block cu </a:t>
            </a:r>
            <a:r>
              <a:rPr lang="ro-RO" dirty="0"/>
              <a:t>parametri de </a:t>
            </a:r>
            <a:r>
              <a:rPr lang="en-US" dirty="0" err="1"/>
              <a:t>intr</a:t>
            </a:r>
            <a:r>
              <a:rPr lang="ro-RO" dirty="0"/>
              <a:t>are</a:t>
            </a:r>
            <a:r>
              <a:rPr lang="en-US" dirty="0"/>
              <a:t>.</a:t>
            </a: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veți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EV3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Color,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calibrați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lecție</a:t>
            </a: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Verificați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porturi</a:t>
            </a:r>
            <a:r>
              <a:rPr lang="en-US" dirty="0"/>
              <a:t> </a:t>
            </a:r>
            <a:r>
              <a:rPr lang="en-US" dirty="0" err="1"/>
              <a:t>aveți</a:t>
            </a:r>
            <a:r>
              <a:rPr lang="en-US" dirty="0"/>
              <a:t> </a:t>
            </a:r>
            <a:r>
              <a:rPr lang="en-US" dirty="0" err="1"/>
              <a:t>conectat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la EV3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ajustați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cum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</a:t>
            </a: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Este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trebuiască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ajustați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direcția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funcționa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  </a:t>
            </a:r>
            <a:r>
              <a:rPr lang="en-US" dirty="0" err="1"/>
              <a:t>Asigurați-vă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se </a:t>
            </a:r>
            <a:r>
              <a:rPr lang="en-US" dirty="0" err="1"/>
              <a:t>află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fața</a:t>
            </a:r>
            <a:r>
              <a:rPr lang="en-US" dirty="0"/>
              <a:t> </a:t>
            </a:r>
            <a:r>
              <a:rPr lang="en-US" dirty="0" err="1"/>
              <a:t>roților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direcția</a:t>
            </a:r>
            <a:r>
              <a:rPr lang="en-US" dirty="0"/>
              <a:t> de </a:t>
            </a:r>
            <a:r>
              <a:rPr lang="en-US" dirty="0" err="1"/>
              <a:t>deplasare</a:t>
            </a:r>
            <a:r>
              <a:rPr lang="en-US" dirty="0"/>
              <a:t>.</a:t>
            </a: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Asigură-te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plas</a:t>
            </a:r>
            <a:r>
              <a:rPr lang="ro-RO" dirty="0"/>
              <a:t>ați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pe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liniei</a:t>
            </a:r>
            <a:r>
              <a:rPr lang="en-US" dirty="0"/>
              <a:t> pe care o </a:t>
            </a:r>
            <a:r>
              <a:rPr lang="en-US" dirty="0" err="1"/>
              <a:t>urm</a:t>
            </a:r>
            <a:r>
              <a:rPr lang="ro-RO" dirty="0"/>
              <a:t>ați</a:t>
            </a:r>
            <a:r>
              <a:rPr lang="en-US" dirty="0"/>
              <a:t>. 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frecventă</a:t>
            </a:r>
            <a:r>
              <a:rPr lang="en-US" dirty="0"/>
              <a:t> </a:t>
            </a:r>
            <a:r>
              <a:rPr lang="en-US" dirty="0" err="1"/>
              <a:t>greșeală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plasarea</a:t>
            </a:r>
            <a:r>
              <a:rPr lang="en-US" dirty="0"/>
              <a:t> </a:t>
            </a:r>
            <a:r>
              <a:rPr lang="en-US" dirty="0" err="1"/>
              <a:t>robotului</a:t>
            </a:r>
            <a:r>
              <a:rPr lang="en-US" dirty="0"/>
              <a:t> pe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greșită</a:t>
            </a:r>
            <a:r>
              <a:rPr lang="en-US" dirty="0"/>
              <a:t> a </a:t>
            </a:r>
            <a:r>
              <a:rPr lang="en-US" dirty="0" err="1"/>
              <a:t>liniei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început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6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Urmăritor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</a:t>
            </a:r>
            <a:r>
              <a:rPr lang="en-US" dirty="0" err="1"/>
              <a:t>culoare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45" y="1416073"/>
            <a:ext cx="8596811" cy="681447"/>
          </a:xfrm>
        </p:spPr>
        <p:txBody>
          <a:bodyPr/>
          <a:lstStyle/>
          <a:p>
            <a:r>
              <a:rPr lang="ro-RO" dirty="0"/>
              <a:t>Provocare</a:t>
            </a:r>
            <a:r>
              <a:rPr lang="en-US" dirty="0"/>
              <a:t>: Cre</a:t>
            </a:r>
            <a:r>
              <a:rPr lang="ro-RO" dirty="0"/>
              <a:t>ați un My block - </a:t>
            </a:r>
            <a:r>
              <a:rPr lang="en-US" dirty="0"/>
              <a:t>line follower </a:t>
            </a:r>
            <a:r>
              <a:rPr lang="ro-RO" dirty="0"/>
              <a:t>care se oprește când robotul ,,vede</a:t>
            </a:r>
            <a:r>
              <a:rPr lang="en-US" dirty="0"/>
              <a:t>’’ </a:t>
            </a:r>
            <a:r>
              <a:rPr lang="en-US" dirty="0" err="1"/>
              <a:t>linia</a:t>
            </a:r>
            <a:r>
              <a:rPr lang="en-US" dirty="0"/>
              <a:t> ne</a:t>
            </a:r>
            <a:r>
              <a:rPr lang="ro-RO" dirty="0"/>
              <a:t>a</a:t>
            </a:r>
            <a:r>
              <a:rPr lang="en-US" dirty="0"/>
              <a:t>gr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05959" y="2370512"/>
            <a:ext cx="1701496" cy="35833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925112" y="2745267"/>
            <a:ext cx="0" cy="2840752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324590" y="2745267"/>
            <a:ext cx="1340976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594832" y="4722210"/>
            <a:ext cx="660559" cy="790597"/>
            <a:chOff x="6310708" y="2223671"/>
            <a:chExt cx="809489" cy="898563"/>
          </a:xfrm>
        </p:grpSpPr>
        <p:sp>
          <p:nvSpPr>
            <p:cNvPr id="9" name="Rounded Rectangle 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270582" y="2086223"/>
            <a:ext cx="5650657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PASUL 1</a:t>
            </a:r>
            <a:r>
              <a:rPr lang="en-US" dirty="0"/>
              <a:t>:</a:t>
            </a:r>
          </a:p>
          <a:p>
            <a:pPr lvl="1"/>
            <a:r>
              <a:rPr lang="en-US" b="0" dirty="0" err="1"/>
              <a:t>Creați</a:t>
            </a:r>
            <a:r>
              <a:rPr lang="en-US" b="0" dirty="0"/>
              <a:t> My Block cu </a:t>
            </a:r>
            <a:r>
              <a:rPr lang="en-US" b="0" dirty="0" err="1"/>
              <a:t>trei</a:t>
            </a:r>
            <a:r>
              <a:rPr lang="en-US" b="0" dirty="0"/>
              <a:t> </a:t>
            </a:r>
            <a:r>
              <a:rPr lang="ro-RO" b="0" dirty="0"/>
              <a:t>parametri de </a:t>
            </a:r>
            <a:r>
              <a:rPr lang="en-US" b="0" dirty="0" err="1"/>
              <a:t>intr</a:t>
            </a:r>
            <a:r>
              <a:rPr lang="ro-RO" b="0" dirty="0"/>
              <a:t>are</a:t>
            </a:r>
            <a:r>
              <a:rPr lang="en-US" b="0" dirty="0"/>
              <a:t> (</a:t>
            </a:r>
            <a:r>
              <a:rPr lang="en-US" b="0" dirty="0" err="1"/>
              <a:t>Culoarea</a:t>
            </a:r>
            <a:r>
              <a:rPr lang="en-US" b="0" dirty="0"/>
              <a:t> </a:t>
            </a:r>
            <a:r>
              <a:rPr lang="en-US" b="0" dirty="0" err="1"/>
              <a:t>liniei</a:t>
            </a:r>
            <a:r>
              <a:rPr lang="en-US" b="0" dirty="0"/>
              <a:t> de </a:t>
            </a:r>
            <a:r>
              <a:rPr lang="en-US" b="0" dirty="0" err="1"/>
              <a:t>urmărit</a:t>
            </a:r>
            <a:r>
              <a:rPr lang="en-US" b="0" dirty="0"/>
              <a:t>,</a:t>
            </a:r>
            <a:r>
              <a:rPr lang="ro-RO" b="0" dirty="0"/>
              <a:t> %</a:t>
            </a:r>
            <a:r>
              <a:rPr lang="en-US" b="0" dirty="0"/>
              <a:t> </a:t>
            </a:r>
            <a:r>
              <a:rPr lang="en-US" b="0" dirty="0" err="1"/>
              <a:t>Viteza</a:t>
            </a:r>
            <a:r>
              <a:rPr lang="en-US" b="0" dirty="0"/>
              <a:t>, </a:t>
            </a:r>
            <a:r>
              <a:rPr lang="en-US" b="0" dirty="0" err="1"/>
              <a:t>Culoarea</a:t>
            </a:r>
            <a:r>
              <a:rPr lang="en-US" b="0" dirty="0"/>
              <a:t> la care se </a:t>
            </a:r>
            <a:r>
              <a:rPr lang="en-US" b="0" dirty="0" err="1"/>
              <a:t>termină</a:t>
            </a:r>
            <a:r>
              <a:rPr lang="en-US" b="0" dirty="0"/>
              <a:t>)</a:t>
            </a:r>
          </a:p>
          <a:p>
            <a:r>
              <a:rPr lang="ro-RO" dirty="0"/>
              <a:t>PASUL</a:t>
            </a:r>
            <a:r>
              <a:rPr lang="en-US" dirty="0"/>
              <a:t> 2:</a:t>
            </a:r>
          </a:p>
          <a:p>
            <a:pPr lvl="1"/>
            <a:r>
              <a:rPr lang="en-US" b="0" dirty="0" err="1"/>
              <a:t>Definiți</a:t>
            </a:r>
            <a:r>
              <a:rPr lang="en-US" b="0" dirty="0"/>
              <a:t> My Block </a:t>
            </a:r>
            <a:r>
              <a:rPr lang="en-US" b="0" dirty="0" err="1"/>
              <a:t>astfel</a:t>
            </a:r>
            <a:r>
              <a:rPr lang="en-US" b="0" dirty="0"/>
              <a:t> </a:t>
            </a:r>
            <a:r>
              <a:rPr lang="en-US" b="0" dirty="0" err="1"/>
              <a:t>încât</a:t>
            </a:r>
            <a:r>
              <a:rPr lang="en-US" b="0" dirty="0"/>
              <a:t> </a:t>
            </a:r>
            <a:r>
              <a:rPr lang="ro-RO" b="0" dirty="0"/>
              <a:t>robotul să urmărească </a:t>
            </a:r>
            <a:r>
              <a:rPr lang="en-US" b="0" dirty="0" err="1"/>
              <a:t>linia</a:t>
            </a:r>
            <a:r>
              <a:rPr lang="en-US" b="0" dirty="0"/>
              <a:t> </a:t>
            </a:r>
            <a:r>
              <a:rPr lang="en-US" b="0" dirty="0" err="1"/>
              <a:t>într</a:t>
            </a:r>
            <a:r>
              <a:rPr lang="en-US" b="0" dirty="0"/>
              <a:t>-o </a:t>
            </a:r>
            <a:r>
              <a:rPr lang="en-US" b="0" dirty="0" err="1"/>
              <a:t>buclă</a:t>
            </a:r>
            <a:r>
              <a:rPr lang="en-US" b="0" dirty="0"/>
              <a:t> </a:t>
            </a:r>
            <a:r>
              <a:rPr lang="en-US" b="0" dirty="0" err="1"/>
              <a:t>până</a:t>
            </a:r>
            <a:r>
              <a:rPr lang="en-US" b="0" dirty="0"/>
              <a:t> la </a:t>
            </a:r>
            <a:r>
              <a:rPr lang="en-US" b="0" dirty="0" err="1"/>
              <a:t>condiția</a:t>
            </a:r>
            <a:r>
              <a:rPr lang="en-US" b="0" dirty="0"/>
              <a:t> de </a:t>
            </a:r>
            <a:r>
              <a:rPr lang="en-US" b="0" dirty="0" err="1"/>
              <a:t>ieșire</a:t>
            </a:r>
            <a:r>
              <a:rPr lang="en-US" b="0" dirty="0"/>
              <a:t> (</a:t>
            </a:r>
            <a:r>
              <a:rPr lang="en-US" b="0" dirty="0" err="1"/>
              <a:t>culoare</a:t>
            </a:r>
            <a:r>
              <a:rPr lang="en-US" b="0" dirty="0"/>
              <a:t> </a:t>
            </a:r>
            <a:r>
              <a:rPr lang="en-US" b="0" dirty="0" err="1"/>
              <a:t>neagră</a:t>
            </a:r>
            <a:r>
              <a:rPr lang="en-US" b="0" dirty="0"/>
              <a:t>)</a:t>
            </a:r>
          </a:p>
          <a:p>
            <a:r>
              <a:rPr lang="ro-RO" dirty="0"/>
              <a:t>PASUL</a:t>
            </a:r>
            <a:r>
              <a:rPr lang="en-US" dirty="0"/>
              <a:t> 3:</a:t>
            </a:r>
          </a:p>
          <a:p>
            <a:pPr lvl="1"/>
            <a:r>
              <a:rPr lang="en-US" dirty="0" err="1"/>
              <a:t>Folosește</a:t>
            </a:r>
            <a:r>
              <a:rPr lang="en-US" dirty="0"/>
              <a:t> My Block</a:t>
            </a:r>
            <a:r>
              <a:rPr lang="ro-RO" dirty="0"/>
              <a:t>-ul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urmări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roșie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ro-RO" dirty="0"/>
              <a:t>robotul întâlnește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devine</a:t>
            </a:r>
            <a:r>
              <a:rPr lang="en-US" dirty="0"/>
              <a:t> </a:t>
            </a:r>
            <a:r>
              <a:rPr lang="en-US" dirty="0" err="1"/>
              <a:t>neagră</a:t>
            </a:r>
            <a:r>
              <a:rPr lang="en-US" dirty="0"/>
              <a:t>.</a:t>
            </a:r>
            <a:endParaRPr lang="en-US" b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7453E-6 2.99676E-6 L 0.00138 -0.410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0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C7BB-CA3E-9F43-8A21-0E400E85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1: </a:t>
            </a:r>
            <a:r>
              <a:rPr lang="en-US" dirty="0" err="1"/>
              <a:t>Creați</a:t>
            </a:r>
            <a:r>
              <a:rPr lang="en-US" dirty="0"/>
              <a:t> My Block</a:t>
            </a:r>
            <a:r>
              <a:rPr lang="ro-RO" dirty="0"/>
              <a:t>-ul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C24D3-2938-D843-AA74-B675511E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36EA78-EEA0-0344-9FE1-6C0BBFDB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911716"/>
            <a:ext cx="8026400" cy="401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B84AF-65A2-594D-9CA5-C0E03EC7D472}"/>
              </a:ext>
            </a:extLst>
          </p:cNvPr>
          <p:cNvSpPr txBox="1"/>
          <p:nvPr/>
        </p:nvSpPr>
        <p:spPr>
          <a:xfrm>
            <a:off x="319315" y="1542384"/>
            <a:ext cx="301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Adăugați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trei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intrări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și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etichete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6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618336-9D04-F346-98D1-7F68538D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387" y="1449783"/>
            <a:ext cx="5518613" cy="3601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4EB4FB-C690-9F48-805C-6971CD8D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2: </a:t>
            </a:r>
            <a:r>
              <a:rPr lang="en-US" dirty="0" err="1"/>
              <a:t>Definiți</a:t>
            </a:r>
            <a:r>
              <a:rPr lang="en-US" dirty="0"/>
              <a:t> My Block</a:t>
            </a:r>
            <a:r>
              <a:rPr lang="ro-RO" dirty="0"/>
              <a:t>-ul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89B3B-EBC3-BB4A-A2DA-F29B9B8C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7AB3A6-9C4A-2444-9F5B-05DF68F2E2B5}"/>
              </a:ext>
            </a:extLst>
          </p:cNvPr>
          <p:cNvSpPr txBox="1">
            <a:spLocks/>
          </p:cNvSpPr>
          <p:nvPr/>
        </p:nvSpPr>
        <p:spPr>
          <a:xfrm>
            <a:off x="418873" y="2208550"/>
            <a:ext cx="3076436" cy="10381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 </a:t>
            </a:r>
            <a:r>
              <a:rPr lang="en-US" sz="1800" dirty="0" err="1"/>
              <a:t>repetă</a:t>
            </a:r>
            <a:r>
              <a:rPr lang="en-US" sz="1800" dirty="0"/>
              <a:t> </a:t>
            </a:r>
            <a:r>
              <a:rPr lang="en-US" sz="1800" dirty="0" err="1"/>
              <a:t>bucla</a:t>
            </a:r>
            <a:r>
              <a:rPr lang="en-US" sz="1800" dirty="0"/>
              <a:t> </a:t>
            </a:r>
            <a:r>
              <a:rPr lang="en-US" sz="1800" dirty="0" err="1"/>
              <a:t>următoare</a:t>
            </a:r>
            <a:r>
              <a:rPr lang="en-US" sz="1800" dirty="0"/>
              <a:t> </a:t>
            </a:r>
            <a:r>
              <a:rPr lang="en-US" sz="1800" dirty="0" err="1"/>
              <a:t>până</a:t>
            </a:r>
            <a:r>
              <a:rPr lang="en-US" sz="1800" dirty="0"/>
              <a:t> </a:t>
            </a:r>
            <a:r>
              <a:rPr lang="en-US" sz="1800" dirty="0" err="1"/>
              <a:t>când</a:t>
            </a:r>
            <a:r>
              <a:rPr lang="en-US" sz="1800" dirty="0"/>
              <a:t> </a:t>
            </a:r>
            <a:r>
              <a:rPr lang="en-US" sz="1800" dirty="0" err="1"/>
              <a:t>același</a:t>
            </a:r>
            <a:r>
              <a:rPr lang="en-US" sz="1800" dirty="0"/>
              <a:t> </a:t>
            </a:r>
            <a:r>
              <a:rPr lang="en-US" sz="1800" dirty="0" err="1"/>
              <a:t>senzor</a:t>
            </a:r>
            <a:r>
              <a:rPr lang="en-US" sz="1800" dirty="0"/>
              <a:t> de </a:t>
            </a:r>
            <a:r>
              <a:rPr lang="en-US" sz="1800" dirty="0" err="1"/>
              <a:t>culoare</a:t>
            </a:r>
            <a:r>
              <a:rPr lang="en-US" sz="1800" dirty="0"/>
              <a:t> </a:t>
            </a:r>
            <a:r>
              <a:rPr lang="en-US" sz="1800" dirty="0" err="1"/>
              <a:t>vede</a:t>
            </a:r>
            <a:r>
              <a:rPr lang="ro-RO" sz="1800" dirty="0"/>
              <a:t> linia perpendiculară de altă culoare</a:t>
            </a:r>
            <a:r>
              <a:rPr lang="en-US" sz="1800" dirty="0"/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1FFCA7-CC75-0C4A-9937-01B3C58C1545}"/>
              </a:ext>
            </a:extLst>
          </p:cNvPr>
          <p:cNvSpPr txBox="1">
            <a:spLocks/>
          </p:cNvSpPr>
          <p:nvPr/>
        </p:nvSpPr>
        <p:spPr>
          <a:xfrm>
            <a:off x="388412" y="3297757"/>
            <a:ext cx="3076437" cy="10727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Dacă</a:t>
            </a:r>
            <a:r>
              <a:rPr lang="en-US" sz="1800" dirty="0"/>
              <a:t> </a:t>
            </a:r>
            <a:r>
              <a:rPr lang="en-US" sz="1800" dirty="0" err="1"/>
              <a:t>senzorul</a:t>
            </a:r>
            <a:r>
              <a:rPr lang="en-US" sz="1800" dirty="0"/>
              <a:t> de </a:t>
            </a:r>
            <a:r>
              <a:rPr lang="en-US" sz="1800" dirty="0" err="1"/>
              <a:t>culoare</a:t>
            </a:r>
            <a:r>
              <a:rPr lang="en-US" sz="1800" dirty="0"/>
              <a:t> </a:t>
            </a:r>
            <a:r>
              <a:rPr lang="en-US" sz="1800" dirty="0" err="1"/>
              <a:t>citește</a:t>
            </a:r>
            <a:r>
              <a:rPr lang="en-US" sz="1800" dirty="0"/>
              <a:t> </a:t>
            </a:r>
            <a:r>
              <a:rPr lang="en-US" sz="1800" dirty="0" err="1"/>
              <a:t>culoarea</a:t>
            </a:r>
            <a:r>
              <a:rPr lang="en-US" sz="1800" dirty="0"/>
              <a:t> </a:t>
            </a:r>
            <a:r>
              <a:rPr lang="en-US" sz="1800" dirty="0" err="1"/>
              <a:t>liniei</a:t>
            </a:r>
            <a:r>
              <a:rPr lang="en-US" sz="1800" dirty="0"/>
              <a:t> pe care </a:t>
            </a:r>
            <a:r>
              <a:rPr lang="en-US" sz="1800" dirty="0" err="1"/>
              <a:t>doriți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o </a:t>
            </a:r>
            <a:r>
              <a:rPr lang="en-US" sz="1800" dirty="0" err="1"/>
              <a:t>urmați</a:t>
            </a:r>
            <a:r>
              <a:rPr lang="en-US" sz="1800" dirty="0"/>
              <a:t>, </a:t>
            </a:r>
            <a:r>
              <a:rPr lang="en-US" sz="1800" dirty="0" err="1"/>
              <a:t>virați</a:t>
            </a:r>
            <a:r>
              <a:rPr lang="en-US" sz="1800" dirty="0"/>
              <a:t> la </a:t>
            </a:r>
            <a:r>
              <a:rPr lang="en-US" sz="1800" dirty="0" err="1"/>
              <a:t>dreapta</a:t>
            </a:r>
            <a:r>
              <a:rPr lang="en-US" sz="1800" dirty="0"/>
              <a:t>, </a:t>
            </a:r>
            <a:r>
              <a:rPr lang="en-US" sz="1800" dirty="0" err="1"/>
              <a:t>altfel</a:t>
            </a:r>
            <a:r>
              <a:rPr lang="en-US" sz="1800" dirty="0"/>
              <a:t>, </a:t>
            </a:r>
            <a:r>
              <a:rPr lang="en-US" sz="1800" dirty="0" err="1"/>
              <a:t>virați</a:t>
            </a:r>
            <a:r>
              <a:rPr lang="en-US" sz="1800" dirty="0"/>
              <a:t> la </a:t>
            </a:r>
            <a:r>
              <a:rPr lang="en-US" sz="1800" dirty="0" err="1"/>
              <a:t>stânga</a:t>
            </a:r>
            <a:r>
              <a:rPr lang="en-US" sz="1800" dirty="0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D52CB8-2671-C34F-B5A1-371193613C6B}"/>
              </a:ext>
            </a:extLst>
          </p:cNvPr>
          <p:cNvSpPr txBox="1">
            <a:spLocks/>
          </p:cNvSpPr>
          <p:nvPr/>
        </p:nvSpPr>
        <p:spPr>
          <a:xfrm>
            <a:off x="418873" y="4515721"/>
            <a:ext cx="3076437" cy="572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Opriți</a:t>
            </a:r>
            <a:r>
              <a:rPr lang="en-US" sz="1800" dirty="0"/>
              <a:t> </a:t>
            </a:r>
            <a:r>
              <a:rPr lang="en-US" sz="1800" dirty="0" err="1"/>
              <a:t>motoarele</a:t>
            </a:r>
            <a:endParaRPr lang="en-US" sz="1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610D7C-A4FD-DE49-AF12-38FAC94239E5}"/>
              </a:ext>
            </a:extLst>
          </p:cNvPr>
          <p:cNvCxnSpPr>
            <a:cxnSpLocks/>
          </p:cNvCxnSpPr>
          <p:nvPr/>
        </p:nvCxnSpPr>
        <p:spPr>
          <a:xfrm flipH="1">
            <a:off x="6369623" y="2065733"/>
            <a:ext cx="473311" cy="11847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6FCCAA-AE0B-3743-B93C-77D35D8DA51D}"/>
              </a:ext>
            </a:extLst>
          </p:cNvPr>
          <p:cNvCxnSpPr>
            <a:cxnSpLocks/>
          </p:cNvCxnSpPr>
          <p:nvPr/>
        </p:nvCxnSpPr>
        <p:spPr>
          <a:xfrm flipH="1">
            <a:off x="6381742" y="2016746"/>
            <a:ext cx="1359485" cy="4308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BAFF92-B00A-B742-9052-769C9CDEBE20}"/>
              </a:ext>
            </a:extLst>
          </p:cNvPr>
          <p:cNvCxnSpPr>
            <a:cxnSpLocks/>
          </p:cNvCxnSpPr>
          <p:nvPr/>
        </p:nvCxnSpPr>
        <p:spPr>
          <a:xfrm>
            <a:off x="5403771" y="2140527"/>
            <a:ext cx="384620" cy="6742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2730E1-DB94-EA4E-884C-218AE9E86479}"/>
              </a:ext>
            </a:extLst>
          </p:cNvPr>
          <p:cNvCxnSpPr>
            <a:cxnSpLocks/>
          </p:cNvCxnSpPr>
          <p:nvPr/>
        </p:nvCxnSpPr>
        <p:spPr>
          <a:xfrm flipH="1">
            <a:off x="6109467" y="2034164"/>
            <a:ext cx="650335" cy="18221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A3E8CE-E8B9-5342-9047-CF27C5F10BCB}"/>
              </a:ext>
            </a:extLst>
          </p:cNvPr>
          <p:cNvSpPr txBox="1"/>
          <p:nvPr/>
        </p:nvSpPr>
        <p:spPr>
          <a:xfrm>
            <a:off x="5403771" y="1619373"/>
            <a:ext cx="25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Drag variables as indicated</a:t>
            </a:r>
          </a:p>
        </p:txBody>
      </p:sp>
    </p:spTree>
    <p:extLst>
      <p:ext uri="{BB962C8B-B14F-4D97-AF65-F5344CB8AC3E}">
        <p14:creationId xmlns:p14="http://schemas.microsoft.com/office/powerpoint/2010/main" val="282753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4985-5E5E-3446-8959-2A2BCA78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Pasul 3: </a:t>
            </a:r>
            <a:r>
              <a:rPr lang="en-US" dirty="0" err="1"/>
              <a:t>Utilizați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refolosiți</a:t>
            </a:r>
            <a:r>
              <a:rPr lang="en-US" dirty="0"/>
              <a:t> My Block</a:t>
            </a:r>
            <a:r>
              <a:rPr lang="ro-RO" dirty="0"/>
              <a:t>-ul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3117-744D-0F4C-A957-2EFCA7E5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D2281-8367-CD48-AA48-FB883D08932C}"/>
              </a:ext>
            </a:extLst>
          </p:cNvPr>
          <p:cNvSpPr txBox="1"/>
          <p:nvPr/>
        </p:nvSpPr>
        <p:spPr>
          <a:xfrm>
            <a:off x="2444489" y="1554592"/>
            <a:ext cx="158023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Codul</a:t>
            </a:r>
            <a:r>
              <a:rPr lang="en-US" dirty="0"/>
              <a:t> </a:t>
            </a:r>
            <a:r>
              <a:rPr lang="ro-RO" dirty="0"/>
              <a:t>culorilor</a:t>
            </a:r>
          </a:p>
          <a:p>
            <a:endParaRPr lang="ro-RO" dirty="0"/>
          </a:p>
          <a:p>
            <a:r>
              <a:rPr lang="en-US" dirty="0"/>
              <a:t>0 -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culoare</a:t>
            </a:r>
            <a:endParaRPr lang="en-US" dirty="0"/>
          </a:p>
          <a:p>
            <a:r>
              <a:rPr lang="en-US" dirty="0"/>
              <a:t>1 - </a:t>
            </a:r>
            <a:r>
              <a:rPr lang="en-US" dirty="0" err="1"/>
              <a:t>Negru</a:t>
            </a:r>
            <a:endParaRPr lang="en-US" dirty="0"/>
          </a:p>
          <a:p>
            <a:r>
              <a:rPr lang="en-US" dirty="0"/>
              <a:t>2 - </a:t>
            </a:r>
            <a:r>
              <a:rPr lang="en-US" dirty="0" err="1"/>
              <a:t>Albastru</a:t>
            </a:r>
            <a:endParaRPr lang="en-US" dirty="0"/>
          </a:p>
          <a:p>
            <a:r>
              <a:rPr lang="en-US" dirty="0"/>
              <a:t>3 - Verde</a:t>
            </a:r>
          </a:p>
          <a:p>
            <a:r>
              <a:rPr lang="en-US" dirty="0"/>
              <a:t>4 - </a:t>
            </a:r>
            <a:r>
              <a:rPr lang="en-US" dirty="0" err="1"/>
              <a:t>Galben</a:t>
            </a:r>
            <a:endParaRPr lang="en-US" dirty="0"/>
          </a:p>
          <a:p>
            <a:r>
              <a:rPr lang="en-US" dirty="0"/>
              <a:t>5 - </a:t>
            </a:r>
            <a:r>
              <a:rPr lang="en-US" dirty="0" err="1"/>
              <a:t>Roșu</a:t>
            </a:r>
            <a:endParaRPr lang="en-US" dirty="0"/>
          </a:p>
          <a:p>
            <a:r>
              <a:rPr lang="en-US" dirty="0"/>
              <a:t>6 - Alb</a:t>
            </a:r>
          </a:p>
          <a:p>
            <a:r>
              <a:rPr lang="en-US" dirty="0"/>
              <a:t>7 - Maro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A1C311-CB61-F341-A0E8-EFB9FE489785}"/>
              </a:ext>
            </a:extLst>
          </p:cNvPr>
          <p:cNvSpPr txBox="1"/>
          <p:nvPr/>
        </p:nvSpPr>
        <p:spPr>
          <a:xfrm>
            <a:off x="227874" y="1526552"/>
            <a:ext cx="1974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Notă</a:t>
            </a:r>
            <a:r>
              <a:rPr lang="en-US" dirty="0"/>
              <a:t>: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introduceți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parametrul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culoare</a:t>
            </a:r>
            <a:r>
              <a:rPr lang="en-US" dirty="0"/>
              <a:t>. Nu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scrieți</a:t>
            </a:r>
            <a:r>
              <a:rPr lang="en-US" dirty="0"/>
              <a:t> </a:t>
            </a:r>
            <a:r>
              <a:rPr lang="en-US" dirty="0" err="1"/>
              <a:t>culoarea</a:t>
            </a:r>
            <a:r>
              <a:rPr lang="en-US" dirty="0"/>
              <a:t>. </a:t>
            </a:r>
            <a:r>
              <a:rPr lang="en-US" dirty="0" err="1"/>
              <a:t>Numerele</a:t>
            </a:r>
            <a:r>
              <a:rPr lang="en-US" dirty="0"/>
              <a:t> nu sunt definite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clar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EV3 Classroom.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FD11C0-AF7E-B348-BFAC-049EFB5F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053" y="1408678"/>
            <a:ext cx="4321378" cy="718039"/>
          </a:xfrm>
        </p:spPr>
        <p:txBody>
          <a:bodyPr>
            <a:normAutofit/>
          </a:bodyPr>
          <a:lstStyle/>
          <a:p>
            <a:r>
              <a:rPr lang="ro-RO" dirty="0"/>
              <a:t>Robotul urmărește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roșie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o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neagră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F29AF9-1EE9-EF4F-B0BF-2AC48A2A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53" y="2033395"/>
            <a:ext cx="4517702" cy="1849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CEB6AC-16E5-3D49-A8C3-2D3CE5F2DB75}"/>
              </a:ext>
            </a:extLst>
          </p:cNvPr>
          <p:cNvSpPr txBox="1"/>
          <p:nvPr/>
        </p:nvSpPr>
        <p:spPr>
          <a:xfrm>
            <a:off x="227874" y="4824605"/>
            <a:ext cx="8510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fel</a:t>
            </a:r>
            <a:r>
              <a:rPr lang="en-US" dirty="0"/>
              <a:t> ca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celorlalte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 de My Block de pe EV3Lessons,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refolosi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Line Follower My Block de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aveți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Amintiți-vă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My Blocks </a:t>
            </a:r>
            <a:r>
              <a:rPr lang="en-US" dirty="0" err="1"/>
              <a:t>funcționează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se </a:t>
            </a:r>
            <a:r>
              <a:rPr lang="en-US" dirty="0" err="1"/>
              <a:t>află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49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Etapele</a:t>
            </a:r>
            <a:r>
              <a:rPr lang="en-US" dirty="0"/>
              <a:t> </a:t>
            </a:r>
            <a:r>
              <a:rPr lang="en-US" dirty="0" err="1"/>
              <a:t>următoare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indent="-233363">
              <a:buFont typeface="Arial"/>
              <a:buChar char="•"/>
            </a:pPr>
            <a:r>
              <a:rPr lang="en-US" b="0" dirty="0" err="1"/>
              <a:t>În</a:t>
            </a:r>
            <a:r>
              <a:rPr lang="en-US" b="0" dirty="0"/>
              <a:t> </a:t>
            </a:r>
            <a:r>
              <a:rPr lang="en-US" b="0" dirty="0" err="1"/>
              <a:t>această</a:t>
            </a:r>
            <a:r>
              <a:rPr lang="en-US" b="0" dirty="0"/>
              <a:t> </a:t>
            </a:r>
            <a:r>
              <a:rPr lang="en-US" b="0" dirty="0" err="1"/>
              <a:t>lecție</a:t>
            </a:r>
            <a:r>
              <a:rPr lang="en-US" b="0" dirty="0"/>
              <a:t> </a:t>
            </a:r>
            <a:r>
              <a:rPr lang="en-US" b="0" dirty="0" err="1"/>
              <a:t>folosim</a:t>
            </a:r>
            <a:r>
              <a:rPr lang="en-US" b="0" dirty="0"/>
              <a:t> un </a:t>
            </a:r>
            <a:r>
              <a:rPr lang="en-US" b="0" dirty="0" err="1"/>
              <a:t>simplu</a:t>
            </a:r>
            <a:r>
              <a:rPr lang="ro-RO" b="0" dirty="0"/>
              <a:t> line follower</a:t>
            </a:r>
            <a:r>
              <a:rPr lang="en-US" b="0" dirty="0"/>
              <a:t>. </a:t>
            </a:r>
            <a:r>
              <a:rPr lang="en-US" b="0" dirty="0" err="1"/>
              <a:t>Puteți</a:t>
            </a:r>
            <a:r>
              <a:rPr lang="en-US" b="0" dirty="0"/>
              <a:t> </a:t>
            </a:r>
            <a:r>
              <a:rPr lang="en-US" b="0" dirty="0" err="1"/>
              <a:t>combina</a:t>
            </a:r>
            <a:r>
              <a:rPr lang="en-US" b="0" dirty="0"/>
              <a:t> </a:t>
            </a:r>
            <a:r>
              <a:rPr lang="en-US" b="0" dirty="0" err="1"/>
              <a:t>aceste</a:t>
            </a:r>
            <a:r>
              <a:rPr lang="en-US" b="0" dirty="0"/>
              <a:t> </a:t>
            </a:r>
            <a:r>
              <a:rPr lang="en-US" b="0" dirty="0" err="1"/>
              <a:t>tehnici</a:t>
            </a:r>
            <a:r>
              <a:rPr lang="en-US" b="0" dirty="0"/>
              <a:t> cu </a:t>
            </a:r>
            <a:r>
              <a:rPr lang="en-US" b="0" dirty="0" err="1"/>
              <a:t>orice</a:t>
            </a:r>
            <a:r>
              <a:rPr lang="ro-RO" b="0" dirty="0"/>
              <a:t> line follower</a:t>
            </a:r>
            <a:r>
              <a:rPr lang="en-US" b="0" dirty="0"/>
              <a:t>.</a:t>
            </a:r>
            <a:endParaRPr lang="ro-RO" b="0" dirty="0"/>
          </a:p>
          <a:p>
            <a:pPr marL="233363" indent="-233363">
              <a:buFont typeface="Arial"/>
              <a:buChar char="•"/>
            </a:pPr>
            <a:r>
              <a:rPr lang="en-US" b="0" dirty="0" err="1"/>
              <a:t>Aflați</a:t>
            </a:r>
            <a:r>
              <a:rPr lang="en-US" b="0" dirty="0"/>
              <a:t> cum </a:t>
            </a:r>
            <a:r>
              <a:rPr lang="en-US" b="0" dirty="0" err="1"/>
              <a:t>să</a:t>
            </a:r>
            <a:r>
              <a:rPr lang="en-US" b="0" dirty="0"/>
              <a:t> </a:t>
            </a:r>
            <a:r>
              <a:rPr lang="en-US" b="0" dirty="0" err="1"/>
              <a:t>creați</a:t>
            </a:r>
            <a:r>
              <a:rPr lang="en-US" b="0" dirty="0"/>
              <a:t> un </a:t>
            </a:r>
            <a:r>
              <a:rPr lang="ro-RO" b="0" dirty="0"/>
              <a:t>line follower </a:t>
            </a:r>
            <a:r>
              <a:rPr lang="en-US" b="0" dirty="0" err="1"/>
              <a:t>proporțional</a:t>
            </a:r>
            <a:r>
              <a:rPr lang="en-US" b="0" dirty="0"/>
              <a:t> </a:t>
            </a:r>
            <a:r>
              <a:rPr lang="en-US" b="0" dirty="0" err="1"/>
              <a:t>pentru</a:t>
            </a:r>
            <a:r>
              <a:rPr lang="en-US" b="0" dirty="0"/>
              <a:t> </a:t>
            </a:r>
            <a:r>
              <a:rPr lang="en-US" b="0" dirty="0" err="1"/>
              <a:t>lumină</a:t>
            </a:r>
            <a:r>
              <a:rPr lang="en-US" b="0" dirty="0"/>
              <a:t> </a:t>
            </a:r>
            <a:r>
              <a:rPr lang="en-US" b="0" dirty="0" err="1"/>
              <a:t>sau</a:t>
            </a:r>
            <a:r>
              <a:rPr lang="en-US" b="0" dirty="0"/>
              <a:t> un </a:t>
            </a:r>
            <a:r>
              <a:rPr lang="ro-RO" b="0" dirty="0"/>
              <a:t>line follower lin</a:t>
            </a:r>
            <a:r>
              <a:rPr lang="en-US" b="0" dirty="0" err="1"/>
              <a:t>pentru</a:t>
            </a:r>
            <a:r>
              <a:rPr lang="en-US" b="0" dirty="0"/>
              <a:t> </a:t>
            </a:r>
            <a:r>
              <a:rPr lang="en-US" b="0" dirty="0" err="1"/>
              <a:t>culoare</a:t>
            </a:r>
            <a:r>
              <a:rPr lang="en-US" b="0" dirty="0"/>
              <a:t> </a:t>
            </a:r>
            <a:r>
              <a:rPr lang="en-US" b="0" dirty="0">
                <a:sym typeface="Wingdings"/>
              </a:rPr>
              <a:t> </a:t>
            </a:r>
            <a:r>
              <a:rPr lang="en-US" b="0" dirty="0" err="1"/>
              <a:t>verificați</a:t>
            </a:r>
            <a:r>
              <a:rPr lang="en-US" b="0" dirty="0"/>
              <a:t> </a:t>
            </a:r>
            <a:r>
              <a:rPr lang="en-US" b="0" dirty="0" err="1"/>
              <a:t>secțiunea</a:t>
            </a:r>
            <a:r>
              <a:rPr lang="en-US" b="0" dirty="0"/>
              <a:t> </a:t>
            </a:r>
            <a:r>
              <a:rPr lang="en-US" b="0" dirty="0" err="1"/>
              <a:t>noastră</a:t>
            </a:r>
            <a:r>
              <a:rPr lang="en-US" b="0" dirty="0"/>
              <a:t> </a:t>
            </a:r>
            <a:r>
              <a:rPr lang="en-US" b="0" dirty="0" err="1"/>
              <a:t>avansată</a:t>
            </a:r>
            <a:r>
              <a:rPr lang="en-US" b="0" dirty="0"/>
              <a:t>: </a:t>
            </a:r>
            <a:r>
              <a:rPr lang="en-US" b="0" dirty="0" err="1"/>
              <a:t>Lecția</a:t>
            </a:r>
            <a:r>
              <a:rPr lang="en-US" b="0" dirty="0"/>
              <a:t> de </a:t>
            </a:r>
            <a:r>
              <a:rPr lang="en-US" b="0" dirty="0" err="1"/>
              <a:t>urmărire</a:t>
            </a:r>
            <a:r>
              <a:rPr lang="en-US" b="0" dirty="0"/>
              <a:t> </a:t>
            </a:r>
            <a:r>
              <a:rPr lang="en-US" b="0" dirty="0" err="1"/>
              <a:t>proporțională</a:t>
            </a:r>
            <a:r>
              <a:rPr lang="en-US" b="0" dirty="0"/>
              <a:t> a </a:t>
            </a:r>
            <a:r>
              <a:rPr lang="en-US" b="0" dirty="0" err="1"/>
              <a:t>liniei</a:t>
            </a:r>
            <a:r>
              <a:rPr lang="en-US" b="0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Credite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716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9376</TotalTime>
  <Words>728</Words>
  <Application>Microsoft Office PowerPoint</Application>
  <PresentationFormat>On-screen Show (4:3)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Obiectivele lecției</vt:lpstr>
      <vt:lpstr>Sfaturi pentru a reuși</vt:lpstr>
      <vt:lpstr>Urmăritor de culoare până la culoare</vt:lpstr>
      <vt:lpstr>Pasul 1: Creați My Block-ul</vt:lpstr>
      <vt:lpstr>Pasul 2: Definiți My Block-ul</vt:lpstr>
      <vt:lpstr>Pasul 3: Utilizați și refolosiți My Block-ul</vt:lpstr>
      <vt:lpstr>Etapele următoare</vt:lpstr>
      <vt:lpstr>Credite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Adnim</cp:lastModifiedBy>
  <cp:revision>45</cp:revision>
  <dcterms:created xsi:type="dcterms:W3CDTF">2014-08-07T02:19:13Z</dcterms:created>
  <dcterms:modified xsi:type="dcterms:W3CDTF">2023-09-05T20:19:12Z</dcterms:modified>
</cp:coreProperties>
</file>