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5"/>
  </p:notesMasterIdLst>
  <p:handoutMasterIdLst>
    <p:handoutMasterId r:id="rId16"/>
  </p:handoutMasterIdLst>
  <p:sldIdLst>
    <p:sldId id="374" r:id="rId3"/>
    <p:sldId id="372" r:id="rId4"/>
    <p:sldId id="356" r:id="rId5"/>
    <p:sldId id="368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6259" autoAdjust="0"/>
  </p:normalViewPr>
  <p:slideViewPr>
    <p:cSldViewPr snapToGrid="0" snapToObjects="1">
      <p:cViewPr varScale="1">
        <p:scale>
          <a:sx n="87" d="100"/>
          <a:sy n="87" d="100"/>
        </p:scale>
        <p:origin x="9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03C-7021-C140-AFE7-0C60641C7BA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EC03-68C4-BB47-AC7B-5BDCA5D1CBF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F2C8-C835-2C4C-AA5F-87296180B3D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A1D5-5D33-6B48-AE6C-2DA00957B56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CB076-3419-4B4B-AE5B-4883A9BF9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7151-1471-9346-A136-7207C09F360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093-0169-A54C-9D92-F46247B592A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4CF-F1F4-1443-B2C0-667A297B65A0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B92-5B30-5049-A900-3A6C6E3A1EC4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608-6CBD-F642-BDE5-95FA6B9BAECD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6B6A-292F-2E46-AB4A-0DF4CB082E5E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A70032-8143-4040-9147-A2F1FEF469E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C5FD-6336-F640-9520-94E0C21B3F9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128C-A221-5C40-9082-6DEB73AAD5C9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F2B-036C-DC41-BE57-3B1A0401F0C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DAD2-355A-F040-8074-A1110268E7E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550-0942-2345-832D-816B6782AD5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1B1-2274-DD4C-A2EF-E0537AB68F25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D83-F635-B142-AAEB-E194C76EDD3A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862-C978-AF43-8CE3-A918FF8C98A3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FF7-80E2-5F4C-BFE2-539BC2BB7ED5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7F5516-E079-164C-84BE-CD92E549794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5D7E-8A33-424A-B8D2-3D18E9FDEB9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694ECB-4BDC-E34D-B89B-233CB454A6D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947D0-6F5F-CC4E-9B29-9551C7295C8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TEHNICI DE DEPISTARE A ERORILOR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32C542F-95A2-C647-B6C3-2AAF7F7EDA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4000" dirty="0"/>
              <a:t>V</a:t>
            </a:r>
            <a:r>
              <a:rPr lang="pt-BR" sz="4000" dirty="0"/>
              <a:t>ideo</a:t>
            </a:r>
            <a:r>
              <a:rPr lang="ro-RO" sz="4000" dirty="0"/>
              <a:t> explicativ</a:t>
            </a:r>
            <a:r>
              <a:rPr lang="pt-BR" sz="4000" dirty="0"/>
              <a:t> - Faceți clic pentru a reda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/>
              <a:t>Înregistrări</a:t>
            </a:r>
            <a:r>
              <a:rPr lang="en-US" sz="2400" dirty="0"/>
              <a:t> 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vă</a:t>
            </a:r>
            <a:r>
              <a:rPr lang="en-US" sz="2400" dirty="0"/>
              <a:t> </a:t>
            </a:r>
            <a:r>
              <a:rPr lang="en-US" sz="2400" dirty="0" err="1"/>
              <a:t>înregistrați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camere</a:t>
            </a:r>
            <a:r>
              <a:rPr lang="en-US" sz="2400" dirty="0"/>
              <a:t>.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urmăriți</a:t>
            </a:r>
            <a:r>
              <a:rPr lang="en-US" sz="2400" dirty="0"/>
              <a:t> </a:t>
            </a:r>
            <a:r>
              <a:rPr lang="en-US" sz="2400" dirty="0" err="1"/>
              <a:t>înregistrarea</a:t>
            </a:r>
            <a:r>
              <a:rPr lang="en-US" sz="2400" dirty="0"/>
              <a:t> video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observați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nu a </a:t>
            </a:r>
            <a:r>
              <a:rPr lang="en-US" sz="2400" dirty="0" err="1"/>
              <a:t>mers</a:t>
            </a:r>
            <a:r>
              <a:rPr lang="en-US" sz="2400" dirty="0"/>
              <a:t> bine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Comentarii</a:t>
            </a:r>
            <a:r>
              <a:rPr lang="en-US" sz="2400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"</a:t>
            </a:r>
            <a:r>
              <a:rPr lang="en-US" sz="2400" dirty="0" err="1"/>
              <a:t>comentarii</a:t>
            </a:r>
            <a:r>
              <a:rPr lang="en-US" sz="2400" dirty="0"/>
              <a:t>"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ajuta</a:t>
            </a:r>
            <a:r>
              <a:rPr lang="en-US" sz="2400" dirty="0"/>
              <a:t> la </a:t>
            </a:r>
            <a:r>
              <a:rPr lang="en-US" sz="2400" dirty="0" err="1"/>
              <a:t>depanare</a:t>
            </a:r>
            <a:r>
              <a:rPr lang="en-US" sz="2400" dirty="0"/>
              <a:t> - </a:t>
            </a:r>
            <a:r>
              <a:rPr lang="en-US" sz="2400" dirty="0" err="1"/>
              <a:t>adăugăm</a:t>
            </a:r>
            <a:r>
              <a:rPr lang="en-US" sz="2400" dirty="0"/>
              <a:t> </a:t>
            </a:r>
            <a:r>
              <a:rPr lang="en-US" sz="2400" dirty="0" err="1"/>
              <a:t>comentarii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ne </a:t>
            </a:r>
            <a:r>
              <a:rPr lang="en-US" sz="2400" dirty="0" err="1"/>
              <a:t>aminti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vechi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introduse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bloc.  </a:t>
            </a:r>
            <a:r>
              <a:rPr lang="en-US" sz="2400" dirty="0" err="1"/>
              <a:t>Urmărim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ajustăm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importanța</a:t>
            </a:r>
            <a:r>
              <a:rPr lang="en-US" dirty="0"/>
              <a:t> debugging-</a:t>
            </a:r>
            <a:r>
              <a:rPr lang="en-US" dirty="0" err="1"/>
              <a:t>ului</a:t>
            </a:r>
            <a:r>
              <a:rPr lang="en-US" dirty="0"/>
              <a:t> (</a:t>
            </a:r>
            <a:r>
              <a:rPr lang="en-US" dirty="0" err="1"/>
              <a:t>depanării</a:t>
            </a:r>
            <a:r>
              <a:rPr lang="en-US" dirty="0"/>
              <a:t>)</a:t>
            </a:r>
          </a:p>
          <a:p>
            <a:pPr marL="457200" indent="-457200">
              <a:buAutoNum type="arabicParenR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de debugging a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debug?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program </a:t>
            </a:r>
            <a:r>
              <a:rPr lang="en-US" dirty="0" err="1"/>
              <a:t>ceva</a:t>
            </a:r>
            <a:r>
              <a:rPr lang="en-US" dirty="0"/>
              <a:t> nu merge bine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 </a:t>
            </a:r>
            <a:r>
              <a:rPr lang="en-US" dirty="0" err="1"/>
              <a:t>mers</a:t>
            </a:r>
            <a:r>
              <a:rPr lang="en-US" dirty="0"/>
              <a:t> bine.</a:t>
            </a:r>
          </a:p>
          <a:p>
            <a:r>
              <a:rPr lang="en-US" dirty="0" err="1"/>
              <a:t>Odată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dumneavoastră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devină</a:t>
            </a:r>
            <a:r>
              <a:rPr lang="en-US" dirty="0"/>
              <a:t> lung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),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deveni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dați</a:t>
            </a:r>
            <a:r>
              <a:rPr lang="en-US" dirty="0"/>
              <a:t>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aflați</a:t>
            </a:r>
            <a:r>
              <a:rPr lang="en-US" dirty="0"/>
              <a:t>.</a:t>
            </a:r>
          </a:p>
          <a:p>
            <a:r>
              <a:rPr lang="en-US" dirty="0"/>
              <a:t>Slide-urile </a:t>
            </a:r>
            <a:r>
              <a:rPr lang="en-US" dirty="0" err="1"/>
              <a:t>următoare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prezintă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de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program </a:t>
            </a:r>
            <a:r>
              <a:rPr lang="en-US" dirty="0" err="1"/>
              <a:t>sau</a:t>
            </a:r>
            <a:r>
              <a:rPr lang="en-US" dirty="0"/>
              <a:t> de a </a:t>
            </a:r>
            <a:r>
              <a:rPr lang="en-US" dirty="0" err="1"/>
              <a:t>ști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văd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</a:p>
          <a:p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pot fi FOARTE UTILE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programator</a:t>
            </a:r>
            <a:r>
              <a:rPr lang="en-US" dirty="0"/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Localizați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eroarea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Gândiți-vă</a:t>
            </a:r>
            <a:r>
              <a:rPr lang="en-US" dirty="0"/>
              <a:t> la </a:t>
            </a:r>
            <a:r>
              <a:rPr lang="en-US" dirty="0" err="1"/>
              <a:t>soluție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Retestați programul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Remediați</a:t>
            </a:r>
            <a:r>
              <a:rPr lang="en-US" dirty="0"/>
              <a:t> </a:t>
            </a:r>
            <a:r>
              <a:rPr lang="en-US" dirty="0" err="1"/>
              <a:t>eroarea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URA!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559915"/>
            <a:ext cx="4028866" cy="403292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200" u="sng" dirty="0" err="1"/>
              <a:t>Redare</a:t>
            </a:r>
            <a:r>
              <a:rPr lang="en-US" sz="2200" u="sng" dirty="0"/>
              <a:t> </a:t>
            </a:r>
            <a:r>
              <a:rPr lang="en-US" sz="2200" u="sng" dirty="0" err="1"/>
              <a:t>selectată</a:t>
            </a:r>
            <a:r>
              <a:rPr lang="ro-RO" sz="2200" u="sng" dirty="0"/>
              <a:t> (</a:t>
            </a:r>
            <a:r>
              <a:rPr lang="en-US" sz="2200" u="sng" dirty="0"/>
              <a:t>Play Selected </a:t>
            </a:r>
            <a:r>
              <a:rPr lang="ro-RO" sz="2200" u="sng" dirty="0"/>
              <a:t>)</a:t>
            </a:r>
            <a:r>
              <a:rPr lang="en-US" sz="2200" u="sng" dirty="0"/>
              <a:t> vs. </a:t>
            </a:r>
            <a:r>
              <a:rPr lang="en-US" sz="2200" u="sng" dirty="0" err="1"/>
              <a:t>apăsare</a:t>
            </a:r>
            <a:r>
              <a:rPr lang="en-US" sz="2200" u="sng" dirty="0"/>
              <a:t> </a:t>
            </a:r>
            <a:r>
              <a:rPr lang="en-US" sz="2200" u="sng" dirty="0" err="1"/>
              <a:t>buton</a:t>
            </a:r>
            <a:r>
              <a:rPr lang="en-US" sz="2200" u="sng" dirty="0"/>
              <a:t> </a:t>
            </a:r>
            <a:r>
              <a:rPr lang="ro-RO" sz="2200" u="sng" dirty="0"/>
              <a:t>(</a:t>
            </a:r>
            <a:r>
              <a:rPr lang="en-US" sz="2200" u="sng" dirty="0"/>
              <a:t>Button Press</a:t>
            </a:r>
            <a:r>
              <a:rPr lang="ro-RO" sz="2200" u="sng" dirty="0"/>
              <a:t>)</a:t>
            </a:r>
            <a:endParaRPr lang="en-US" sz="2200" u="sng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Tehnici</a:t>
            </a:r>
            <a:r>
              <a:rPr lang="en-US" b="0" dirty="0"/>
              <a:t> </a:t>
            </a:r>
            <a:r>
              <a:rPr lang="en-US" b="0" dirty="0" err="1"/>
              <a:t>foarte</a:t>
            </a:r>
            <a:r>
              <a:rPr lang="en-US" b="0" dirty="0"/>
              <a:t> </a:t>
            </a:r>
            <a:r>
              <a:rPr lang="en-US" b="0" dirty="0" err="1"/>
              <a:t>asemănătoare</a:t>
            </a:r>
            <a:endParaRPr lang="ro-RO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Vă</a:t>
            </a:r>
            <a:r>
              <a:rPr lang="en-US" b="0" dirty="0"/>
              <a:t> permit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încercați</a:t>
            </a:r>
            <a:r>
              <a:rPr lang="en-US" b="0" dirty="0"/>
              <a:t> </a:t>
            </a:r>
            <a:r>
              <a:rPr lang="en-US" b="0" dirty="0" err="1"/>
              <a:t>porțiuni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mici</a:t>
            </a:r>
            <a:r>
              <a:rPr lang="en-US" b="0" dirty="0"/>
              <a:t> de cod</a:t>
            </a:r>
            <a:endParaRPr lang="ro-RO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Redarea</a:t>
            </a:r>
            <a:r>
              <a:rPr lang="en-US" b="0" dirty="0"/>
              <a:t> </a:t>
            </a:r>
            <a:r>
              <a:rPr lang="en-US" b="0" dirty="0" err="1"/>
              <a:t>selectată</a:t>
            </a:r>
            <a:r>
              <a:rPr lang="en-US" b="0" dirty="0"/>
              <a:t> </a:t>
            </a:r>
            <a:r>
              <a:rPr lang="en-US" b="0" dirty="0" err="1"/>
              <a:t>necesită</a:t>
            </a:r>
            <a:r>
              <a:rPr lang="en-US" b="0" dirty="0"/>
              <a:t> Bluetooth</a:t>
            </a:r>
            <a:endParaRPr lang="ro-RO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Apăsarea</a:t>
            </a:r>
            <a:r>
              <a:rPr lang="en-US" b="0" dirty="0"/>
              <a:t> </a:t>
            </a:r>
            <a:r>
              <a:rPr lang="en-US" b="0" dirty="0" err="1"/>
              <a:t>butonului</a:t>
            </a:r>
            <a:r>
              <a:rPr lang="en-US" b="0" dirty="0"/>
              <a:t> </a:t>
            </a:r>
            <a:r>
              <a:rPr lang="en-US" b="0" dirty="0" err="1"/>
              <a:t>necesită</a:t>
            </a:r>
            <a:r>
              <a:rPr lang="en-US" b="0" dirty="0"/>
              <a:t> o </a:t>
            </a:r>
            <a:r>
              <a:rPr lang="en-US" b="0" dirty="0" err="1"/>
              <a:t>anumită</a:t>
            </a:r>
            <a:r>
              <a:rPr lang="en-US" b="0" dirty="0"/>
              <a:t> </a:t>
            </a:r>
            <a:r>
              <a:rPr lang="en-US" b="0" dirty="0" err="1"/>
              <a:t>atenție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nu </a:t>
            </a:r>
            <a:r>
              <a:rPr lang="en-US" b="0" dirty="0" err="1"/>
              <a:t>brusca</a:t>
            </a:r>
            <a:r>
              <a:rPr lang="en-US" b="0" dirty="0"/>
              <a:t> </a:t>
            </a:r>
            <a:r>
              <a:rPr lang="en-US" b="0" dirty="0" err="1"/>
              <a:t>robotul</a:t>
            </a:r>
            <a:r>
              <a:rPr lang="en-US" b="0" dirty="0"/>
              <a:t> </a:t>
            </a:r>
            <a:r>
              <a:rPr lang="en-US" b="0" dirty="0" err="1"/>
              <a:t>atunci</a:t>
            </a:r>
            <a:r>
              <a:rPr lang="en-US" b="0" dirty="0"/>
              <a:t> </a:t>
            </a:r>
            <a:r>
              <a:rPr lang="en-US" b="0" dirty="0" err="1"/>
              <a:t>când</a:t>
            </a:r>
            <a:r>
              <a:rPr lang="en-US" b="0" dirty="0"/>
              <a:t> </a:t>
            </a:r>
            <a:r>
              <a:rPr lang="en-US" b="0" dirty="0" err="1"/>
              <a:t>apăsați</a:t>
            </a:r>
            <a:r>
              <a:rPr lang="en-US" b="0" dirty="0"/>
              <a:t> </a:t>
            </a:r>
            <a:r>
              <a:rPr lang="en-US" b="0" dirty="0" err="1"/>
              <a:t>butonul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da-DK" sz="3300" b="1" i="1" dirty="0">
                <a:solidFill>
                  <a:srgbClr val="FF0000"/>
                </a:solidFill>
              </a:rPr>
              <a:t>EV3 Classroom nu are un mod de redare selectată.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 err="1"/>
              <a:t>Lumină</a:t>
            </a:r>
            <a:r>
              <a:rPr lang="en-US" sz="2400" b="0" u="sng" dirty="0"/>
              <a:t>, </a:t>
            </a:r>
            <a:r>
              <a:rPr lang="en-US" sz="2400" b="0" u="sng" dirty="0" err="1"/>
              <a:t>sunet</a:t>
            </a:r>
            <a:r>
              <a:rPr lang="en-US" sz="2400" b="0" u="sng" dirty="0"/>
              <a:t> </a:t>
            </a:r>
            <a:r>
              <a:rPr lang="en-US" sz="2400" b="0" u="sng" dirty="0" err="1"/>
              <a:t>și</a:t>
            </a:r>
            <a:r>
              <a:rPr lang="en-US" sz="2400" b="0" u="sng" dirty="0"/>
              <a:t> </a:t>
            </a:r>
            <a:r>
              <a:rPr lang="en-US" sz="2400" b="0" u="sng" dirty="0" err="1"/>
              <a:t>afiș</a:t>
            </a:r>
            <a:r>
              <a:rPr lang="ro-RO" sz="2400" b="0" u="sng" dirty="0"/>
              <a:t>are</a:t>
            </a:r>
            <a:endParaRPr lang="en-US" sz="2400" b="0" u="sng" dirty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Tehnici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foarte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asemănătoare</a:t>
            </a:r>
            <a:endParaRPr lang="ro-RO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Lumina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sunetul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sunt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folosite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același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</a:t>
            </a:r>
            <a:endParaRPr lang="ro-RO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Echipele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ro-RO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folosesc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sunet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ușor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uneori</a:t>
            </a:r>
            <a:endParaRPr lang="ro-RO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Blocul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afișare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util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ști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jucat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dacă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robotul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blochează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dacă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doriți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vedeți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valorile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senzorilor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Așteptați</a:t>
            </a:r>
            <a:r>
              <a:rPr lang="en-US" dirty="0"/>
              <a:t>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74321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plasa</a:t>
            </a:r>
            <a:r>
              <a:rPr lang="en-US" sz="1800" dirty="0"/>
              <a:t> un bloc de </a:t>
            </a:r>
            <a:r>
              <a:rPr lang="en-US" sz="1800" dirty="0" err="1"/>
              <a:t>așteptare</a:t>
            </a:r>
            <a:r>
              <a:rPr lang="en-US" sz="1800" dirty="0"/>
              <a:t> a </a:t>
            </a:r>
            <a:r>
              <a:rPr lang="en-US" sz="1800" dirty="0" err="1"/>
              <a:t>apăsării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buton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program, </a:t>
            </a:r>
            <a:r>
              <a:rPr lang="en-US" sz="1800" dirty="0" err="1"/>
              <a:t>plasați</a:t>
            </a:r>
            <a:r>
              <a:rPr lang="en-US" sz="1800" dirty="0"/>
              <a:t> un bloc de </a:t>
            </a:r>
            <a:r>
              <a:rPr lang="en-US" sz="1800" dirty="0" err="1"/>
              <a:t>așteptare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program</a:t>
            </a:r>
            <a:endParaRPr lang="ro-RO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Mergeți</a:t>
            </a:r>
            <a:r>
              <a:rPr lang="en-US" sz="1800" dirty="0"/>
              <a:t> la fila Sensor (</a:t>
            </a:r>
            <a:r>
              <a:rPr lang="en-US" sz="1800" dirty="0" err="1"/>
              <a:t>Senzor</a:t>
            </a:r>
            <a:r>
              <a:rPr lang="en-US" sz="1800" dirty="0"/>
              <a:t>)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selectați</a:t>
            </a:r>
            <a:r>
              <a:rPr lang="en-US" sz="1800" dirty="0"/>
              <a:t> </a:t>
            </a:r>
            <a:r>
              <a:rPr lang="en-US" sz="1800" dirty="0" err="1"/>
              <a:t>blocul</a:t>
            </a:r>
            <a:r>
              <a:rPr lang="en-US" sz="1800" dirty="0"/>
              <a:t> Wait for Button (</a:t>
            </a:r>
            <a:r>
              <a:rPr lang="en-US" sz="1800" dirty="0" err="1"/>
              <a:t>Așteptare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buton</a:t>
            </a:r>
            <a:r>
              <a:rPr lang="en-US" sz="1800" dirty="0"/>
              <a:t>). </a:t>
            </a:r>
            <a:r>
              <a:rPr lang="en-US" sz="1800" dirty="0" err="1"/>
              <a:t>Alegeți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buton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fie </a:t>
            </a:r>
            <a:r>
              <a:rPr lang="en-US" sz="1800" dirty="0" err="1"/>
              <a:t>apăsat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continua </a:t>
            </a:r>
            <a:r>
              <a:rPr lang="en-US" sz="1800" dirty="0" err="1"/>
              <a:t>programul</a:t>
            </a:r>
            <a:endParaRPr lang="ro-RO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Plasați</a:t>
            </a:r>
            <a:r>
              <a:rPr lang="en-US" sz="1800" dirty="0"/>
              <a:t> </a:t>
            </a:r>
            <a:r>
              <a:rPr lang="en-US" sz="1800" dirty="0" err="1"/>
              <a:t>aceste</a:t>
            </a:r>
            <a:r>
              <a:rPr lang="en-US" sz="1800" dirty="0"/>
              <a:t> </a:t>
            </a:r>
            <a:r>
              <a:rPr lang="en-US" sz="1800" dirty="0" err="1"/>
              <a:t>blocuri</a:t>
            </a:r>
            <a:r>
              <a:rPr lang="en-US" sz="1800" dirty="0"/>
              <a:t> de </a:t>
            </a:r>
            <a:r>
              <a:rPr lang="en-US" sz="1800" dirty="0" err="1"/>
              <a:t>așteptare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apăsarea</a:t>
            </a:r>
            <a:r>
              <a:rPr lang="en-US" sz="1800" dirty="0"/>
              <a:t> </a:t>
            </a:r>
            <a:r>
              <a:rPr lang="en-US" sz="1800" dirty="0" err="1"/>
              <a:t>butonului</a:t>
            </a:r>
            <a:r>
              <a:rPr lang="en-US" sz="1800" dirty="0"/>
              <a:t> la </a:t>
            </a:r>
            <a:r>
              <a:rPr lang="en-US" sz="1800" dirty="0" err="1"/>
              <a:t>fiecare</a:t>
            </a:r>
            <a:r>
              <a:rPr lang="en-US" sz="1800" dirty="0"/>
              <a:t> bloc </a:t>
            </a:r>
            <a:r>
              <a:rPr lang="en-US" sz="1800" dirty="0" err="1"/>
              <a:t>sau</a:t>
            </a:r>
            <a:r>
              <a:rPr lang="en-US" sz="1800" dirty="0"/>
              <a:t> la </a:t>
            </a:r>
            <a:r>
              <a:rPr lang="en-US" sz="1800" dirty="0" err="1"/>
              <a:t>fiecare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blocuri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apropierea</a:t>
            </a:r>
            <a:r>
              <a:rPr lang="en-US" sz="1800" dirty="0"/>
              <a:t> </a:t>
            </a:r>
            <a:r>
              <a:rPr lang="en-US" sz="1800" dirty="0" err="1"/>
              <a:t>locului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robotul</a:t>
            </a:r>
            <a:r>
              <a:rPr lang="en-US" sz="1800" dirty="0"/>
              <a:t> nu </a:t>
            </a:r>
            <a:r>
              <a:rPr lang="en-US" sz="1800" dirty="0" err="1"/>
              <a:t>funcționează</a:t>
            </a:r>
            <a:r>
              <a:rPr lang="en-US" sz="1800" dirty="0"/>
              <a:t> </a:t>
            </a:r>
            <a:r>
              <a:rPr lang="en-US" sz="1800" dirty="0" err="1"/>
              <a:t>corect</a:t>
            </a:r>
            <a:r>
              <a:rPr lang="en-US" sz="1800" dirty="0"/>
              <a:t> </a:t>
            </a:r>
            <a:endParaRPr lang="ro-RO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lucru</a:t>
            </a:r>
            <a:r>
              <a:rPr lang="en-US" sz="1800" dirty="0"/>
              <a:t> </a:t>
            </a:r>
            <a:r>
              <a:rPr lang="en-US" sz="1800" dirty="0" err="1"/>
              <a:t>vă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ajuta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identificați</a:t>
            </a:r>
            <a:r>
              <a:rPr lang="en-US" sz="1800" dirty="0"/>
              <a:t> cu </a:t>
            </a:r>
            <a:r>
              <a:rPr lang="en-US" sz="1800" dirty="0" err="1"/>
              <a:t>precizie</a:t>
            </a:r>
            <a:r>
              <a:rPr lang="en-US" sz="1800" dirty="0"/>
              <a:t> </a:t>
            </a:r>
            <a:r>
              <a:rPr lang="en-US" sz="1800" dirty="0" err="1"/>
              <a:t>blocul</a:t>
            </a:r>
            <a:r>
              <a:rPr lang="en-US" sz="1800" dirty="0"/>
              <a:t> care </a:t>
            </a:r>
            <a:r>
              <a:rPr lang="en-US" sz="1800" dirty="0" err="1"/>
              <a:t>cauzează</a:t>
            </a:r>
            <a:r>
              <a:rPr lang="en-US" sz="1800" dirty="0"/>
              <a:t> </a:t>
            </a:r>
            <a:r>
              <a:rPr lang="en-US" sz="1800" dirty="0" err="1"/>
              <a:t>defectarea</a:t>
            </a:r>
            <a:r>
              <a:rPr lang="en-US" sz="1800" dirty="0"/>
              <a:t> </a:t>
            </a:r>
            <a:r>
              <a:rPr lang="en-US" sz="1800" dirty="0" err="1"/>
              <a:t>robotului</a:t>
            </a:r>
            <a:endParaRPr lang="ro-RO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Robotul</a:t>
            </a:r>
            <a:r>
              <a:rPr lang="en-US" sz="1800" dirty="0"/>
              <a:t> se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opri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"</a:t>
            </a:r>
            <a:r>
              <a:rPr lang="en-US" sz="1800" dirty="0" err="1"/>
              <a:t>aștepta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apăsați</a:t>
            </a:r>
            <a:r>
              <a:rPr lang="en-US" sz="1800" dirty="0"/>
              <a:t> </a:t>
            </a:r>
            <a:r>
              <a:rPr lang="en-US" sz="1800" dirty="0" err="1"/>
              <a:t>butonul</a:t>
            </a:r>
            <a:r>
              <a:rPr lang="en-US" sz="1800" dirty="0"/>
              <a:t>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3822B-0F8B-EC45-A024-DBC3B474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95" y="1952593"/>
            <a:ext cx="3889593" cy="31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Alerte</a:t>
            </a:r>
            <a:r>
              <a:rPr lang="en-US" sz="4000" dirty="0"/>
              <a:t> </a:t>
            </a:r>
            <a:r>
              <a:rPr lang="en-US" sz="4000" dirty="0" err="1"/>
              <a:t>vizuale</a:t>
            </a:r>
            <a:r>
              <a:rPr lang="en-US" sz="4000" dirty="0"/>
              <a:t>: Lumina de stare a </a:t>
            </a:r>
            <a:r>
              <a:rPr lang="ro-RO" sz="4000" dirty="0"/>
              <a:t>brick-ului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Așezați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critice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vostru</a:t>
            </a:r>
            <a:endParaRPr lang="ro-RO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bloc </a:t>
            </a:r>
            <a:r>
              <a:rPr lang="en-US" dirty="0" err="1"/>
              <a:t>joacă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da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eroarea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D7D186-9AC6-0E41-ADEF-C9C7E164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505616"/>
            <a:ext cx="3873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Alerte</a:t>
            </a:r>
            <a:r>
              <a:rPr lang="en-US" dirty="0"/>
              <a:t> </a:t>
            </a:r>
            <a:r>
              <a:rPr lang="en-US" dirty="0" err="1"/>
              <a:t>sonore</a:t>
            </a:r>
            <a:r>
              <a:rPr lang="en-US" dirty="0"/>
              <a:t>: Bloc de </a:t>
            </a:r>
            <a:r>
              <a:rPr lang="en-US" dirty="0" err="1"/>
              <a:t>sunet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Puteți</a:t>
            </a:r>
            <a:r>
              <a:rPr lang="en-US" sz="2000" dirty="0"/>
              <a:t> </a:t>
            </a:r>
            <a:r>
              <a:rPr lang="en-US" sz="2000" dirty="0" err="1"/>
              <a:t>insera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sunete</a:t>
            </a:r>
            <a:r>
              <a:rPr lang="en-US" sz="2000" dirty="0"/>
              <a:t> la </a:t>
            </a:r>
            <a:r>
              <a:rPr lang="en-US" sz="2000" dirty="0" err="1"/>
              <a:t>intervale</a:t>
            </a:r>
            <a:r>
              <a:rPr lang="en-US" sz="2000" dirty="0"/>
              <a:t> de </a:t>
            </a:r>
            <a:r>
              <a:rPr lang="en-US" sz="2000" dirty="0" err="1"/>
              <a:t>timp</a:t>
            </a:r>
            <a:r>
              <a:rPr lang="en-US" sz="2000" dirty="0"/>
              <a:t> (cam la </a:t>
            </a:r>
            <a:r>
              <a:rPr lang="en-US" sz="2000" dirty="0" err="1"/>
              <a:t>fiecare</a:t>
            </a:r>
            <a:r>
              <a:rPr lang="en-US" sz="2000" dirty="0"/>
              <a:t> 5 </a:t>
            </a:r>
            <a:r>
              <a:rPr lang="en-US" sz="2000" dirty="0" err="1"/>
              <a:t>blocuri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cam </a:t>
            </a:r>
            <a:r>
              <a:rPr lang="en-US" sz="2000" dirty="0" err="1"/>
              <a:t>așa</a:t>
            </a:r>
            <a:r>
              <a:rPr lang="en-US" sz="2000" dirty="0"/>
              <a:t> </a:t>
            </a:r>
            <a:r>
              <a:rPr lang="en-US" sz="2000" dirty="0" err="1"/>
              <a:t>ceva</a:t>
            </a:r>
            <a:r>
              <a:rPr lang="en-US" sz="2000" dirty="0"/>
              <a:t>)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rulați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 </a:t>
            </a:r>
            <a:r>
              <a:rPr lang="en-US" sz="2000" dirty="0" err="1"/>
              <a:t>programul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ascultați</a:t>
            </a:r>
            <a:r>
              <a:rPr lang="en-US" sz="2000" dirty="0"/>
              <a:t> </a:t>
            </a:r>
            <a:r>
              <a:rPr lang="en-US" sz="2000" dirty="0" err="1"/>
              <a:t>semnalele</a:t>
            </a:r>
            <a:r>
              <a:rPr lang="en-US" sz="2000" dirty="0"/>
              <a:t> </a:t>
            </a:r>
            <a:r>
              <a:rPr lang="en-US" sz="2000" dirty="0" err="1"/>
              <a:t>sonore</a:t>
            </a:r>
            <a:r>
              <a:rPr lang="en-US" sz="2000" dirty="0"/>
              <a:t>.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endParaRPr lang="ro-RO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sunete</a:t>
            </a:r>
            <a:r>
              <a:rPr lang="en-US" sz="2000" dirty="0"/>
              <a:t> </a:t>
            </a:r>
            <a:r>
              <a:rPr lang="en-US" sz="2000" dirty="0" err="1"/>
              <a:t>vă</a:t>
            </a:r>
            <a:r>
              <a:rPr lang="en-US" sz="2000" dirty="0"/>
              <a:t> pot </a:t>
            </a:r>
            <a:r>
              <a:rPr lang="en-US" sz="2000" dirty="0" err="1"/>
              <a:t>ajuta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precizați</a:t>
            </a:r>
            <a:r>
              <a:rPr lang="en-US" sz="2000" dirty="0"/>
              <a:t> </a:t>
            </a:r>
            <a:r>
              <a:rPr lang="en-US" sz="2000" dirty="0" err="1"/>
              <a:t>unde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program </a:t>
            </a:r>
            <a:r>
              <a:rPr lang="en-US" sz="2000" dirty="0" err="1"/>
              <a:t>ceva</a:t>
            </a:r>
            <a:r>
              <a:rPr lang="en-US" sz="2000" dirty="0"/>
              <a:t> nu merge bine.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0595D5-1A8C-B44A-B11A-23A86F79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02" y="2541650"/>
            <a:ext cx="3419147" cy="1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 </a:t>
            </a:r>
            <a:r>
              <a:rPr lang="it-IT" dirty="0"/>
              <a:t>pe ecran:</a:t>
            </a:r>
            <a:r>
              <a:rPr lang="ro-RO" dirty="0"/>
              <a:t> Bloc de afișare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482811" y="2224216"/>
            <a:ext cx="0" cy="5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317F5-6D28-364B-A54E-0687B87A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1435961"/>
            <a:ext cx="4930602" cy="2912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3167" y="1471856"/>
            <a:ext cx="41315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Utilizați</a:t>
            </a:r>
            <a:r>
              <a:rPr lang="en-US" sz="2000" dirty="0"/>
              <a:t> un bloc de </a:t>
            </a:r>
            <a:r>
              <a:rPr lang="en-US" sz="2000" dirty="0" err="1"/>
              <a:t>afișare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scrie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pe </a:t>
            </a:r>
            <a:r>
              <a:rPr lang="en-US" sz="2000" dirty="0" err="1"/>
              <a:t>ecran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Înlocuirea</a:t>
            </a:r>
            <a:r>
              <a:rPr lang="en-US" sz="2000" dirty="0"/>
              <a:t> </a:t>
            </a:r>
            <a:r>
              <a:rPr lang="en-US" sz="2000" dirty="0" err="1"/>
              <a:t>blocului</a:t>
            </a:r>
            <a:r>
              <a:rPr lang="en-US" sz="2000" dirty="0"/>
              <a:t> "EV3" cu un bloc de grade ale </a:t>
            </a:r>
            <a:r>
              <a:rPr lang="en-US" sz="2000" dirty="0" err="1"/>
              <a:t>motorului</a:t>
            </a:r>
            <a:r>
              <a:rPr lang="en-US" sz="2000" dirty="0"/>
              <a:t> </a:t>
            </a:r>
            <a:r>
              <a:rPr lang="en-US" sz="2000" dirty="0" err="1"/>
              <a:t>vă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vedeți</a:t>
            </a:r>
            <a:r>
              <a:rPr lang="en-US" sz="2000" dirty="0"/>
              <a:t> </a:t>
            </a:r>
            <a:r>
              <a:rPr lang="en-US" sz="2000" dirty="0" err="1"/>
              <a:t>câte</a:t>
            </a:r>
            <a:r>
              <a:rPr lang="en-US" sz="2000" dirty="0"/>
              <a:t> grade s-a </a:t>
            </a:r>
            <a:r>
              <a:rPr lang="en-US" sz="2000" dirty="0" err="1"/>
              <a:t>deplasat</a:t>
            </a:r>
            <a:r>
              <a:rPr lang="en-US" sz="2000" dirty="0"/>
              <a:t> </a:t>
            </a:r>
            <a:r>
              <a:rPr lang="en-US" sz="2000" dirty="0" err="1"/>
              <a:t>motorul</a:t>
            </a:r>
            <a:r>
              <a:rPr lang="en-US" sz="2000" dirty="0"/>
              <a:t>.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Înlocuirea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cu un bloc de </a:t>
            </a:r>
            <a:r>
              <a:rPr lang="en-US" sz="2000" dirty="0" err="1"/>
              <a:t>senzor</a:t>
            </a:r>
            <a:r>
              <a:rPr lang="en-US" sz="2000" dirty="0"/>
              <a:t> de </a:t>
            </a:r>
            <a:r>
              <a:rPr lang="en-US" sz="2000" dirty="0" err="1"/>
              <a:t>culoare</a:t>
            </a:r>
            <a:r>
              <a:rPr lang="en-US" sz="2000" dirty="0"/>
              <a:t> </a:t>
            </a:r>
            <a:r>
              <a:rPr lang="en-US" sz="2000" dirty="0" err="1"/>
              <a:t>vă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vedeți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culoare</a:t>
            </a:r>
            <a:r>
              <a:rPr lang="en-US" sz="2000" dirty="0"/>
              <a:t> </a:t>
            </a:r>
            <a:r>
              <a:rPr lang="en-US" sz="2000" dirty="0" err="1"/>
              <a:t>citește</a:t>
            </a:r>
            <a:r>
              <a:rPr lang="en-US" sz="2000" dirty="0"/>
              <a:t> </a:t>
            </a:r>
            <a:r>
              <a:rPr lang="en-US" sz="2000" dirty="0" err="1"/>
              <a:t>senzorul</a:t>
            </a:r>
            <a:endParaRPr lang="ro-RO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Înlocuirea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 cu un bloc cu </a:t>
            </a:r>
            <a:r>
              <a:rPr lang="en-US" sz="2000" dirty="0" err="1"/>
              <a:t>ultrasunete</a:t>
            </a:r>
            <a:r>
              <a:rPr lang="en-US" sz="2000" dirty="0"/>
              <a:t> </a:t>
            </a:r>
            <a:r>
              <a:rPr lang="en-US" sz="2000" dirty="0" err="1"/>
              <a:t>vă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vedeți</a:t>
            </a:r>
            <a:r>
              <a:rPr lang="en-US" sz="2000" dirty="0"/>
              <a:t> la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distanță</a:t>
            </a:r>
            <a:r>
              <a:rPr lang="en-US" sz="2000" dirty="0"/>
              <a:t>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obiectul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r>
              <a:rPr lang="en-US" dirty="0"/>
              <a:t> de video pe slide-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următor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 err="1"/>
              <a:t>Videoclipul</a:t>
            </a:r>
            <a:r>
              <a:rPr lang="en-US" sz="2800" dirty="0"/>
              <a:t> de pe slide-</a:t>
            </a:r>
            <a:r>
              <a:rPr lang="en-US" sz="2800" dirty="0" err="1"/>
              <a:t>ul</a:t>
            </a:r>
            <a:r>
              <a:rPr lang="en-US" sz="2800" dirty="0"/>
              <a:t> </a:t>
            </a:r>
            <a:r>
              <a:rPr lang="en-US" sz="2800" dirty="0" err="1"/>
              <a:t>următor</a:t>
            </a:r>
            <a:r>
              <a:rPr lang="en-US" sz="2800" dirty="0"/>
              <a:t> </a:t>
            </a:r>
            <a:r>
              <a:rPr lang="en-US" sz="2800" dirty="0" err="1"/>
              <a:t>prezintă</a:t>
            </a:r>
            <a:r>
              <a:rPr lang="en-US" sz="2800" dirty="0"/>
              <a:t> </a:t>
            </a:r>
            <a:r>
              <a:rPr lang="en-US" sz="2800" dirty="0" err="1"/>
              <a:t>câteva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tehnicile</a:t>
            </a:r>
            <a:r>
              <a:rPr lang="en-US" sz="2800" dirty="0"/>
              <a:t> de debugging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Așteptați</a:t>
            </a:r>
            <a:r>
              <a:rPr lang="en-US" sz="2800" dirty="0"/>
              <a:t> </a:t>
            </a:r>
            <a:r>
              <a:rPr lang="en-US" sz="2800" dirty="0" err="1"/>
              <a:t>apăsarea</a:t>
            </a:r>
            <a:r>
              <a:rPr lang="en-US" sz="2800" dirty="0"/>
              <a:t> </a:t>
            </a:r>
            <a:r>
              <a:rPr lang="en-US" sz="2800" dirty="0" err="1"/>
              <a:t>butonului</a:t>
            </a:r>
            <a:endParaRPr lang="ro-RO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Sunete</a:t>
            </a:r>
            <a:r>
              <a:rPr lang="en-US" sz="2800" dirty="0"/>
              <a:t> de </a:t>
            </a:r>
            <a:r>
              <a:rPr lang="en-US" sz="2800" dirty="0" err="1"/>
              <a:t>alertă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Lumini</a:t>
            </a:r>
            <a:r>
              <a:rPr lang="en-US" sz="2800" dirty="0"/>
              <a:t> de </a:t>
            </a:r>
            <a:r>
              <a:rPr lang="en-US" sz="2800" dirty="0" err="1"/>
              <a:t>cărămidă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/>
              <a:t>Citirile</a:t>
            </a:r>
            <a:r>
              <a:rPr lang="en-US" sz="2800" dirty="0"/>
              <a:t> </a:t>
            </a:r>
            <a:r>
              <a:rPr lang="en-US" sz="2800" dirty="0" err="1"/>
              <a:t>senzorilor</a:t>
            </a:r>
            <a:r>
              <a:rPr lang="en-US" sz="2800" dirty="0"/>
              <a:t> </a:t>
            </a:r>
            <a:r>
              <a:rPr lang="en-US" sz="2800" dirty="0" err="1"/>
              <a:t>afișate</a:t>
            </a:r>
            <a:r>
              <a:rPr lang="en-US" sz="2800" dirty="0"/>
              <a:t> pe brick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</TotalTime>
  <Words>771</Words>
  <Application>Microsoft Office PowerPoint</Application>
  <PresentationFormat>On-screen Show (4:3)</PresentationFormat>
  <Paragraphs>78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De ce debug?</vt:lpstr>
      <vt:lpstr>Different Techniques</vt:lpstr>
      <vt:lpstr>Așteptați apăsarea butonului</vt:lpstr>
      <vt:lpstr>Alerte vizuale: Lumina de stare a brick-ului</vt:lpstr>
      <vt:lpstr>Alerte sonore: Bloc de sunet</vt:lpstr>
      <vt:lpstr>Afișare pe ecran: Bloc de afișare</vt:lpstr>
      <vt:lpstr>Exemplu de video pe slide-ul următor</vt:lpstr>
      <vt:lpstr>Video explicativ - Faceți clic pentru a reda</vt:lpstr>
      <vt:lpstr>Alte metode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Robotica</cp:lastModifiedBy>
  <cp:revision>17</cp:revision>
  <dcterms:created xsi:type="dcterms:W3CDTF">2014-08-07T02:19:13Z</dcterms:created>
  <dcterms:modified xsi:type="dcterms:W3CDTF">2023-09-06T13:01:35Z</dcterms:modified>
</cp:coreProperties>
</file>