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4"/>
  </p:notesMasterIdLst>
  <p:handoutMasterIdLst>
    <p:handoutMasterId r:id="rId15"/>
  </p:handoutMasterIdLst>
  <p:sldIdLst>
    <p:sldId id="289" r:id="rId3"/>
    <p:sldId id="283" r:id="rId4"/>
    <p:sldId id="275" r:id="rId5"/>
    <p:sldId id="285" r:id="rId6"/>
    <p:sldId id="277" r:id="rId7"/>
    <p:sldId id="278" r:id="rId8"/>
    <p:sldId id="279" r:id="rId9"/>
    <p:sldId id="290" r:id="rId10"/>
    <p:sldId id="288" r:id="rId11"/>
    <p:sldId id="28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26"/>
  </p:normalViewPr>
  <p:slideViewPr>
    <p:cSldViewPr snapToGrid="0" snapToObjects="1">
      <p:cViewPr varScale="1">
        <p:scale>
          <a:sx n="87" d="100"/>
          <a:sy n="87" d="100"/>
        </p:scale>
        <p:origin x="9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83B5-9CAF-B645-995B-BDA5E6DE989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E8B-55C2-9A45-80A4-3DCDBB99A0E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D80-8526-2E49-BB91-B9C141FAFA2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783C-DB38-6340-AA55-4F9F85562FE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A60E22-7090-A644-B5CB-8782E52229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466-66A4-1245-A451-FDFCDF12728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75AA-0C9D-B440-8502-3126C2851A4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A373-CAA6-0A4F-A3AA-2D67EAB97BF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06-D4D8-804E-B73B-BD19BD405A34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1C9B-CC63-A842-9E90-5AEB88557D40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958A-A5AD-0441-B99F-6E586C735632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7CAC096-8FA4-BD4C-9CD2-C182927D592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A66A-9DC9-2847-9937-61595010E9F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29E8-CC2E-1B41-BC02-D829B73B553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4F6B-C2EC-4045-8061-2FAAF1EA3F4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B2A2-0248-524E-88A2-1BE79DEB7A2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B1D4-B8BB-0D4A-86FD-1F94D8B530D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239E-CC3A-204C-882D-C41D82E58381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7F1-5EB5-F946-927A-76E0010003BE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7083-52A0-C04A-BEB7-F96BBCA84D6E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3F8B-75C7-2841-BE2D-45535ADF725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12A44F-FC9A-A744-86D4-D7D61EA3F9B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AB36-AB20-AD4C-8AC4-544C85536DC9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9D29E5-5CA9-7040-A81F-9C3D7E12EA41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0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210EE-BF5F-8545-8BFE-4F77006D7C3D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79" y="154094"/>
            <a:ext cx="4243320" cy="1870649"/>
          </a:xfrm>
        </p:spPr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infraroșu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5D60E8-5611-C94B-8025-ECCEA99DE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r>
              <a:rPr lang="ro-RO" dirty="0"/>
              <a:t> și pașii următori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Ce </a:t>
            </a:r>
            <a:r>
              <a:rPr lang="en-US" sz="2400" dirty="0" err="1"/>
              <a:t>moduri</a:t>
            </a:r>
            <a:r>
              <a:rPr lang="en-US" sz="2400" dirty="0"/>
              <a:t> are </a:t>
            </a:r>
            <a:r>
              <a:rPr lang="en-US" sz="2400" dirty="0" err="1"/>
              <a:t>senzorul</a:t>
            </a:r>
            <a:r>
              <a:rPr lang="en-US" sz="2400" dirty="0"/>
              <a:t> cu </a:t>
            </a:r>
            <a:r>
              <a:rPr lang="en-US" sz="2400" dirty="0" err="1"/>
              <a:t>infraroșu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Răspuns</a:t>
            </a:r>
            <a:r>
              <a:rPr lang="en-US" sz="2000" dirty="0"/>
              <a:t>: </a:t>
            </a:r>
            <a:r>
              <a:rPr lang="en-US" sz="2000" dirty="0" err="1"/>
              <a:t>Proximitate</a:t>
            </a:r>
            <a:r>
              <a:rPr lang="en-US" sz="2000" dirty="0"/>
              <a:t>, </a:t>
            </a:r>
            <a:r>
              <a:rPr lang="en-US" sz="2000" dirty="0" err="1"/>
              <a:t>Baliză</a:t>
            </a:r>
            <a:r>
              <a:rPr lang="ro-RO" sz="2000" dirty="0"/>
              <a:t> (rază)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Telecomandă</a:t>
            </a:r>
            <a:endParaRPr lang="ro-RO" sz="2000" dirty="0"/>
          </a:p>
          <a:p>
            <a:pPr marL="201168" lvl="1" indent="0">
              <a:buNone/>
            </a:pPr>
            <a:endParaRPr lang="ro-RO" sz="2000" dirty="0"/>
          </a:p>
          <a:p>
            <a:pPr marL="201168" lvl="1" indent="0">
              <a:buNone/>
            </a:pP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senzorul</a:t>
            </a:r>
            <a:r>
              <a:rPr lang="en-US" sz="2400" dirty="0"/>
              <a:t> cu </a:t>
            </a:r>
            <a:r>
              <a:rPr lang="en-US" sz="2400" dirty="0" err="1"/>
              <a:t>infraroșu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măsoare</a:t>
            </a:r>
            <a:r>
              <a:rPr lang="en-US" sz="2400" dirty="0"/>
              <a:t> </a:t>
            </a:r>
            <a:r>
              <a:rPr lang="en-US" sz="2400" dirty="0" err="1"/>
              <a:t>distanța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Da, </a:t>
            </a:r>
            <a:r>
              <a:rPr lang="en-US" sz="2000" dirty="0" err="1"/>
              <a:t>dar</a:t>
            </a:r>
            <a:r>
              <a:rPr lang="en-US" sz="2000" dirty="0"/>
              <a:t> nu cu </a:t>
            </a:r>
            <a:r>
              <a:rPr lang="en-US" sz="2000" dirty="0" err="1"/>
              <a:t>precizie</a:t>
            </a:r>
            <a:r>
              <a:rPr lang="en-US" sz="2000" dirty="0"/>
              <a:t>, </a:t>
            </a:r>
            <a:r>
              <a:rPr lang="en-US" sz="2000" dirty="0" err="1"/>
              <a:t>deoarece</a:t>
            </a:r>
            <a:r>
              <a:rPr lang="en-US" sz="2000" dirty="0"/>
              <a:t> se </a:t>
            </a:r>
            <a:r>
              <a:rPr lang="en-US" sz="2000" dirty="0" err="1"/>
              <a:t>bazează</a:t>
            </a:r>
            <a:r>
              <a:rPr lang="en-US" sz="2000" dirty="0"/>
              <a:t> pe </a:t>
            </a:r>
            <a:r>
              <a:rPr lang="en-US" sz="2000" dirty="0" err="1"/>
              <a:t>intensitatea</a:t>
            </a:r>
            <a:r>
              <a:rPr lang="en-US" sz="2000" dirty="0"/>
              <a:t> </a:t>
            </a:r>
            <a:r>
              <a:rPr lang="en-US" sz="2000" dirty="0" err="1"/>
              <a:t>luminii</a:t>
            </a:r>
            <a:r>
              <a:rPr lang="en-US" sz="2000" dirty="0"/>
              <a:t> </a:t>
            </a:r>
            <a:r>
              <a:rPr lang="en-US" sz="2000" dirty="0" err="1"/>
              <a:t>reflectate</a:t>
            </a:r>
            <a:r>
              <a:rPr lang="en-US" sz="2000" dirty="0"/>
              <a:t>. 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,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varia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materialul</a:t>
            </a:r>
            <a:r>
              <a:rPr lang="en-US" sz="2000" dirty="0"/>
              <a:t> din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fabricat</a:t>
            </a:r>
            <a:r>
              <a:rPr lang="en-US" sz="2000" dirty="0"/>
              <a:t> </a:t>
            </a:r>
            <a:r>
              <a:rPr lang="en-US" sz="2000" dirty="0" err="1"/>
              <a:t>obiectul</a:t>
            </a:r>
            <a:r>
              <a:rPr lang="en-US" sz="2000" dirty="0"/>
              <a:t>.</a:t>
            </a:r>
          </a:p>
          <a:p>
            <a:pPr lvl="1"/>
            <a:endParaRPr lang="en-US" dirty="0"/>
          </a:p>
          <a:p>
            <a:r>
              <a:rPr lang="ro-RO" dirty="0"/>
              <a:t>Pașii următori</a:t>
            </a:r>
            <a:r>
              <a:rPr lang="en-US" dirty="0"/>
              <a:t>:</a:t>
            </a:r>
          </a:p>
          <a:p>
            <a:r>
              <a:rPr lang="en-US" dirty="0" err="1"/>
              <a:t>Citiți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</a:t>
            </a:r>
            <a:r>
              <a:rPr lang="en-US" dirty="0" err="1"/>
              <a:t>avansată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proporțional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ro-RO" dirty="0"/>
              <a:t>ul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</a:t>
            </a:r>
            <a:r>
              <a:rPr lang="ro-RO" dirty="0"/>
              <a:t>ăm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telecomandă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program care </a:t>
            </a:r>
            <a:r>
              <a:rPr lang="en-US" dirty="0" err="1"/>
              <a:t>urmărește</a:t>
            </a:r>
            <a:r>
              <a:rPr lang="en-US" dirty="0"/>
              <a:t> </a:t>
            </a:r>
            <a:r>
              <a:rPr lang="en-US" dirty="0" err="1"/>
              <a:t>baliza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ro-RO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care sunt </a:t>
            </a:r>
            <a:r>
              <a:rPr lang="en-US" dirty="0" err="1"/>
              <a:t>limitările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  <a:p>
            <a:r>
              <a:rPr lang="it-IT" b="1" i="1" dirty="0"/>
              <a:t>Condiții prealabile: </a:t>
            </a:r>
            <a:endParaRPr lang="ro-RO" b="1" i="1" dirty="0"/>
          </a:p>
          <a:p>
            <a:r>
              <a:rPr lang="it-IT" dirty="0"/>
              <a:t>Comutatoare, bucle, blocuri de comparare și blocuri matematice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</p:spPr>
        <p:txBody>
          <a:bodyPr>
            <a:normAutofit/>
          </a:bodyPr>
          <a:lstStyle/>
          <a:p>
            <a:r>
              <a:rPr lang="fr-FR" dirty="0"/>
              <a:t>Ce face </a:t>
            </a:r>
            <a:r>
              <a:rPr lang="fr-FR" dirty="0" err="1"/>
              <a:t>senzorul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</a:t>
            </a:r>
            <a:r>
              <a:rPr lang="fr-FR" dirty="0" err="1"/>
              <a:t>infraroșu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43727" cy="4654528"/>
          </a:xfrm>
        </p:spPr>
        <p:txBody>
          <a:bodyPr/>
          <a:lstStyle/>
          <a:p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proximitatea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baliză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obiect</a:t>
            </a:r>
            <a:endParaRPr lang="en-US" dirty="0"/>
          </a:p>
          <a:p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ro-RO" dirty="0"/>
              <a:t> razei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senzorul</a:t>
            </a:r>
            <a:endParaRPr lang="en-US" dirty="0"/>
          </a:p>
          <a:p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pe </a:t>
            </a:r>
            <a:r>
              <a:rPr lang="en-US" dirty="0" err="1"/>
              <a:t>telecomandă</a:t>
            </a:r>
            <a:r>
              <a:rPr lang="en-US" dirty="0"/>
              <a:t>.</a:t>
            </a:r>
          </a:p>
          <a:p>
            <a:r>
              <a:rPr lang="ro-RO" dirty="0"/>
              <a:t>Raza</a:t>
            </a:r>
            <a:r>
              <a:rPr lang="en-US" dirty="0"/>
              <a:t>/</a:t>
            </a:r>
            <a:r>
              <a:rPr lang="en-US" dirty="0" err="1"/>
              <a:t>telecomanda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setată</a:t>
            </a:r>
            <a:r>
              <a:rPr lang="en-US" dirty="0"/>
              <a:t> pe 1 din 4 </a:t>
            </a:r>
            <a:r>
              <a:rPr lang="en-US" dirty="0" err="1"/>
              <a:t>canale</a:t>
            </a:r>
            <a:r>
              <a:rPr lang="en-US" dirty="0"/>
              <a:t>.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precizeze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canal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telecomenzi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încăpere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9" y="4038708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1756017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23392" y="3355056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infraroșu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2918" y="5616741"/>
            <a:ext cx="207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Rază (sau baliză) / telecomandă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oduri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84043" cy="465452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distanță</a:t>
            </a:r>
            <a:r>
              <a:rPr lang="en-US" dirty="0"/>
              <a:t> de </a:t>
            </a:r>
            <a:r>
              <a:rPr lang="en-US" dirty="0" err="1"/>
              <a:t>aproximativ</a:t>
            </a:r>
            <a:r>
              <a:rPr lang="en-US" dirty="0"/>
              <a:t> 70 cm (</a:t>
            </a:r>
            <a:r>
              <a:rPr lang="en-US" dirty="0" err="1"/>
              <a:t>sau</a:t>
            </a:r>
            <a:r>
              <a:rPr lang="en-US" dirty="0"/>
              <a:t> 100 de </a:t>
            </a:r>
            <a:r>
              <a:rPr lang="en-US" dirty="0" err="1"/>
              <a:t>unități</a:t>
            </a:r>
            <a:r>
              <a:rPr lang="en-US" dirty="0"/>
              <a:t> de </a:t>
            </a:r>
            <a:r>
              <a:rPr lang="en-US" dirty="0" err="1"/>
              <a:t>proximitate</a:t>
            </a:r>
            <a:r>
              <a:rPr lang="en-US" dirty="0"/>
              <a:t>)</a:t>
            </a:r>
            <a:endParaRPr lang="ro-RO" dirty="0"/>
          </a:p>
          <a:p>
            <a:r>
              <a:rPr lang="en-US" b="1" i="1" dirty="0"/>
              <a:t>Modul de </a:t>
            </a:r>
            <a:r>
              <a:rPr lang="en-US" b="1" i="1" dirty="0" err="1"/>
              <a:t>proximitate</a:t>
            </a:r>
            <a:endParaRPr lang="en-US" b="1" i="1" dirty="0"/>
          </a:p>
          <a:p>
            <a:pPr lvl="1"/>
            <a:r>
              <a:rPr lang="en-US" dirty="0" err="1"/>
              <a:t>Proximitatea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obiect</a:t>
            </a:r>
            <a:r>
              <a:rPr lang="en-US" dirty="0"/>
              <a:t> (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reflexia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infraroșu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exprimată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% </a:t>
            </a:r>
            <a:r>
              <a:rPr lang="en-US" dirty="0" err="1"/>
              <a:t>reflectanță</a:t>
            </a:r>
            <a:r>
              <a:rPr lang="en-US" dirty="0"/>
              <a:t>)</a:t>
            </a:r>
          </a:p>
          <a:p>
            <a:r>
              <a:rPr lang="en-US" b="1" i="1" dirty="0"/>
              <a:t>Modul </a:t>
            </a:r>
            <a:r>
              <a:rPr lang="en-US" b="1" i="1" dirty="0" err="1"/>
              <a:t>baliză</a:t>
            </a:r>
            <a:r>
              <a:rPr lang="ro-RO" b="1" i="1" dirty="0"/>
              <a:t> / rază</a:t>
            </a:r>
            <a:endParaRPr lang="en-US" b="1" i="1" dirty="0"/>
          </a:p>
          <a:p>
            <a:pPr lvl="1"/>
            <a:r>
              <a:rPr lang="en-US" dirty="0" err="1"/>
              <a:t>Butoane</a:t>
            </a:r>
            <a:r>
              <a:rPr lang="en-US" dirty="0"/>
              <a:t> de </a:t>
            </a:r>
            <a:r>
              <a:rPr lang="en-US" dirty="0" err="1"/>
              <a:t>baliză</a:t>
            </a:r>
            <a:r>
              <a:rPr lang="en-US" dirty="0"/>
              <a:t> </a:t>
            </a:r>
            <a:r>
              <a:rPr lang="en-US" dirty="0" err="1"/>
              <a:t>apăsate</a:t>
            </a:r>
            <a:endParaRPr lang="en-US" dirty="0"/>
          </a:p>
          <a:p>
            <a:pPr lvl="1"/>
            <a:r>
              <a:rPr lang="en-US" dirty="0"/>
              <a:t>Este </a:t>
            </a:r>
            <a:r>
              <a:rPr lang="en-US" dirty="0" err="1"/>
              <a:t>baliza</a:t>
            </a:r>
            <a:r>
              <a:rPr lang="en-US" dirty="0"/>
              <a:t> </a:t>
            </a:r>
            <a:r>
              <a:rPr lang="en-US" dirty="0" err="1"/>
              <a:t>activă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Direcția</a:t>
            </a:r>
            <a:r>
              <a:rPr lang="en-US" dirty="0"/>
              <a:t> [</a:t>
            </a:r>
            <a:r>
              <a:rPr lang="en-US" dirty="0" err="1"/>
              <a:t>unghi</a:t>
            </a:r>
            <a:r>
              <a:rPr lang="en-US" dirty="0"/>
              <a:t>]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baliză</a:t>
            </a:r>
            <a:endParaRPr lang="en-US" dirty="0"/>
          </a:p>
          <a:p>
            <a:pPr lvl="1"/>
            <a:r>
              <a:rPr lang="en-US" dirty="0" err="1"/>
              <a:t>Proximitatea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baliză</a:t>
            </a:r>
            <a:endParaRPr lang="en-US" dirty="0"/>
          </a:p>
          <a:p>
            <a:r>
              <a:rPr lang="en-US" dirty="0"/>
              <a:t>Beacon #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canalul</a:t>
            </a:r>
            <a:r>
              <a:rPr lang="en-US" dirty="0"/>
              <a:t> </a:t>
            </a:r>
            <a:r>
              <a:rPr lang="en-US" dirty="0" err="1"/>
              <a:t>telecomenzii</a:t>
            </a:r>
            <a:endParaRPr lang="ro-RO" dirty="0"/>
          </a:p>
          <a:p>
            <a:r>
              <a:rPr lang="en-US" dirty="0"/>
              <a:t>Prima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portul</a:t>
            </a:r>
            <a:r>
              <a:rPr lang="en-US" dirty="0"/>
              <a:t> la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senzorul</a:t>
            </a:r>
            <a:endParaRPr lang="ro-RO" dirty="0"/>
          </a:p>
          <a:p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infraroșu</a:t>
            </a:r>
            <a:r>
              <a:rPr lang="en-US" dirty="0"/>
              <a:t> se </a:t>
            </a:r>
            <a:r>
              <a:rPr lang="en-US" dirty="0" err="1"/>
              <a:t>găsește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fila </a:t>
            </a:r>
            <a:r>
              <a:rPr lang="en-US" dirty="0" err="1"/>
              <a:t>albastră</a:t>
            </a:r>
            <a:r>
              <a:rPr lang="en-US" dirty="0"/>
              <a:t> a </a:t>
            </a:r>
            <a:r>
              <a:rPr lang="en-US" dirty="0" err="1"/>
              <a:t>senzorilor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92875"/>
            <a:ext cx="3617103" cy="365125"/>
          </a:xfrm>
        </p:spPr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5" name="Picture 4" descr="Screen Shot 2019-12-25 at 11.5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58" y="2079316"/>
            <a:ext cx="3426372" cy="35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învăța</a:t>
            </a:r>
            <a:r>
              <a:rPr lang="en-US" sz="2400" dirty="0"/>
              <a:t> cum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folosești</a:t>
            </a:r>
            <a:r>
              <a:rPr lang="en-US" sz="2400" dirty="0"/>
              <a:t> </a:t>
            </a:r>
            <a:r>
              <a:rPr lang="en-US" sz="2400" dirty="0" err="1"/>
              <a:t>senzorul</a:t>
            </a:r>
            <a:r>
              <a:rPr lang="en-US" sz="2400" dirty="0"/>
              <a:t> </a:t>
            </a:r>
            <a:r>
              <a:rPr lang="en-US" sz="2400" dirty="0" err="1"/>
              <a:t>infraroșu</a:t>
            </a:r>
            <a:r>
              <a:rPr lang="en-US" sz="2400" dirty="0"/>
              <a:t>, </a:t>
            </a:r>
            <a:r>
              <a:rPr lang="en-US" sz="2400" dirty="0" err="1"/>
              <a:t>vei</a:t>
            </a:r>
            <a:r>
              <a:rPr lang="en-US" sz="2400" dirty="0"/>
              <a:t> </a:t>
            </a:r>
            <a:r>
              <a:rPr lang="en-US" sz="2400" dirty="0" err="1"/>
              <a:t>completa</a:t>
            </a:r>
            <a:r>
              <a:rPr lang="en-US" sz="2400" dirty="0"/>
              <a:t> </a:t>
            </a:r>
            <a:r>
              <a:rPr lang="en-US" sz="2400" dirty="0" err="1"/>
              <a:t>trei</a:t>
            </a:r>
            <a:r>
              <a:rPr lang="en-US" sz="2400" dirty="0"/>
              <a:t> </a:t>
            </a:r>
            <a:r>
              <a:rPr lang="en-US" sz="2400" dirty="0" err="1"/>
              <a:t>provocări</a:t>
            </a:r>
            <a:r>
              <a:rPr lang="en-US" sz="2400" dirty="0"/>
              <a:t>:</a:t>
            </a:r>
            <a:endParaRPr lang="ro-RO" sz="2400" dirty="0"/>
          </a:p>
          <a:p>
            <a:endParaRPr lang="en-US" dirty="0"/>
          </a:p>
          <a:p>
            <a:pPr lvl="1"/>
            <a:r>
              <a:rPr lang="en-US" sz="2000" dirty="0" err="1"/>
              <a:t>Provocarea</a:t>
            </a:r>
            <a:r>
              <a:rPr lang="en-US" sz="2000" dirty="0"/>
              <a:t> 1: </a:t>
            </a:r>
            <a:r>
              <a:rPr lang="en-US" sz="2000" dirty="0" err="1"/>
              <a:t>Creați</a:t>
            </a:r>
            <a:r>
              <a:rPr lang="en-US" sz="2000" dirty="0"/>
              <a:t> o </a:t>
            </a:r>
            <a:r>
              <a:rPr lang="en-US" sz="2000" dirty="0" err="1"/>
              <a:t>telecomandă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dumneavoastră</a:t>
            </a:r>
            <a:r>
              <a:rPr lang="en-US" sz="2000" dirty="0"/>
              <a:t> care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efectueze</a:t>
            </a:r>
            <a:r>
              <a:rPr lang="en-US" sz="2000" dirty="0"/>
              <a:t> o </a:t>
            </a:r>
            <a:r>
              <a:rPr lang="en-US" sz="2000" dirty="0" err="1"/>
              <a:t>acțiune</a:t>
            </a:r>
            <a:r>
              <a:rPr lang="en-US" sz="2000" dirty="0"/>
              <a:t> </a:t>
            </a:r>
            <a:r>
              <a:rPr lang="en-US" sz="2000" dirty="0" err="1"/>
              <a:t>diferită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butonul</a:t>
            </a:r>
            <a:r>
              <a:rPr lang="en-US" sz="2000" dirty="0"/>
              <a:t> pe care </a:t>
            </a:r>
            <a:r>
              <a:rPr lang="en-US" sz="2000" dirty="0" err="1"/>
              <a:t>îl</a:t>
            </a:r>
            <a:r>
              <a:rPr lang="en-US" sz="2000" dirty="0"/>
              <a:t> </a:t>
            </a:r>
            <a:r>
              <a:rPr lang="en-US" sz="2000" dirty="0" err="1"/>
              <a:t>apăsați</a:t>
            </a:r>
            <a:r>
              <a:rPr lang="en-US" sz="2000" dirty="0"/>
              <a:t> pe </a:t>
            </a:r>
            <a:r>
              <a:rPr lang="en-US" sz="2000" dirty="0" err="1"/>
              <a:t>telecomandă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Provocarea</a:t>
            </a:r>
            <a:r>
              <a:rPr lang="en-US" sz="2000" dirty="0"/>
              <a:t> 2: </a:t>
            </a:r>
            <a:r>
              <a:rPr lang="en-US" sz="2000" dirty="0" err="1"/>
              <a:t>Urmăritor</a:t>
            </a:r>
            <a:r>
              <a:rPr lang="en-US" sz="2000" dirty="0"/>
              <a:t> de </a:t>
            </a:r>
            <a:r>
              <a:rPr lang="en-US" sz="2000" dirty="0" err="1"/>
              <a:t>câini</a:t>
            </a:r>
            <a:r>
              <a:rPr lang="en-US" sz="2000" dirty="0"/>
              <a:t> </a:t>
            </a:r>
            <a:r>
              <a:rPr lang="en-US" sz="2000" dirty="0" err="1"/>
              <a:t>proporțional</a:t>
            </a:r>
            <a:r>
              <a:rPr lang="en-US" sz="2000" dirty="0"/>
              <a:t>: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se </a:t>
            </a:r>
            <a:r>
              <a:rPr lang="en-US" sz="2000" dirty="0" err="1"/>
              <a:t>deplaseze</a:t>
            </a:r>
            <a:r>
              <a:rPr lang="en-US" sz="2000" dirty="0"/>
              <a:t> </a:t>
            </a:r>
            <a:r>
              <a:rPr lang="en-US" sz="2000" dirty="0" err="1"/>
              <a:t>oriunde</a:t>
            </a:r>
            <a:r>
              <a:rPr lang="en-US" sz="2000" dirty="0"/>
              <a:t>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ro-RO" sz="2000" dirty="0"/>
              <a:t>raza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proximitatea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direcția</a:t>
            </a:r>
            <a:endParaRPr lang="en-US" sz="2000" dirty="0"/>
          </a:p>
          <a:p>
            <a:pPr lvl="1"/>
            <a:r>
              <a:rPr lang="en-US" sz="2000" dirty="0" err="1"/>
              <a:t>Provocarea</a:t>
            </a:r>
            <a:r>
              <a:rPr lang="en-US" sz="2000" dirty="0"/>
              <a:t> 3: </a:t>
            </a:r>
            <a:r>
              <a:rPr lang="en-US" sz="2000" dirty="0" err="1"/>
              <a:t>Testați</a:t>
            </a:r>
            <a:r>
              <a:rPr lang="en-US" sz="2000" dirty="0"/>
              <a:t> </a:t>
            </a:r>
            <a:r>
              <a:rPr lang="en-US" sz="2000" dirty="0" err="1"/>
              <a:t>cât</a:t>
            </a:r>
            <a:r>
              <a:rPr lang="en-US" sz="2000" dirty="0"/>
              <a:t> de precis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senzorul</a:t>
            </a:r>
            <a:r>
              <a:rPr lang="en-US" sz="2000" dirty="0"/>
              <a:t> cu </a:t>
            </a:r>
            <a:r>
              <a:rPr lang="en-US" sz="2000" dirty="0" err="1"/>
              <a:t>infraroșu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măsurarea</a:t>
            </a:r>
            <a:r>
              <a:rPr lang="en-US" sz="2000" dirty="0"/>
              <a:t> </a:t>
            </a:r>
            <a:r>
              <a:rPr lang="en-US" sz="2000" dirty="0" err="1"/>
              <a:t>distanțelor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Pseudocod</a:t>
            </a:r>
            <a:r>
              <a:rPr lang="en-US" dirty="0"/>
              <a:t>/</a:t>
            </a:r>
            <a:r>
              <a:rPr lang="en-US" dirty="0" err="1"/>
              <a:t>Sugestii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53128"/>
              </p:ext>
            </p:extLst>
          </p:nvPr>
        </p:nvGraphicFramePr>
        <p:xfrm>
          <a:off x="565330" y="1846174"/>
          <a:ext cx="8013339" cy="393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Provocare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Indicație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Pseudocod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Telecomandă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Executați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acțiuni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funcție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butonul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butoanele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apăsat</a:t>
                      </a:r>
                      <a:r>
                        <a:rPr lang="en-US" dirty="0"/>
                        <a:t>(e) pe </a:t>
                      </a:r>
                      <a:r>
                        <a:rPr lang="en-US" dirty="0" err="1"/>
                        <a:t>canalul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Urmăritor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câini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proporțional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robotul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află</a:t>
                      </a:r>
                      <a:r>
                        <a:rPr lang="en-US" dirty="0"/>
                        <a:t> la o </a:t>
                      </a:r>
                      <a:r>
                        <a:rPr lang="en-US" dirty="0" err="1"/>
                        <a:t>distanță</a:t>
                      </a:r>
                      <a:r>
                        <a:rPr lang="en-US" dirty="0"/>
                        <a:t> &lt;15 de </a:t>
                      </a:r>
                      <a:r>
                        <a:rPr lang="en-US" dirty="0" err="1"/>
                        <a:t>baliză</a:t>
                      </a:r>
                      <a:r>
                        <a:rPr lang="en-US" dirty="0"/>
                        <a:t>, se </a:t>
                      </a:r>
                      <a:r>
                        <a:rPr lang="en-US" dirty="0" err="1"/>
                        <a:t>deplasează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înapoi.Dacă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robotul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află</a:t>
                      </a:r>
                      <a:r>
                        <a:rPr lang="en-US" dirty="0"/>
                        <a:t> la o </a:t>
                      </a:r>
                      <a:r>
                        <a:rPr lang="en-US" dirty="0" err="1"/>
                        <a:t>distanță</a:t>
                      </a:r>
                      <a:r>
                        <a:rPr lang="en-US" dirty="0"/>
                        <a:t> &gt;15 de </a:t>
                      </a:r>
                      <a:r>
                        <a:rPr lang="en-US" dirty="0" err="1"/>
                        <a:t>baliză</a:t>
                      </a:r>
                      <a:r>
                        <a:rPr lang="en-US" dirty="0"/>
                        <a:t>, se </a:t>
                      </a:r>
                      <a:r>
                        <a:rPr lang="en-US" dirty="0" err="1"/>
                        <a:t>deplasează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înainteUtilizați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controlul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proporțional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regla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direcție</a:t>
                      </a:r>
                      <a:r>
                        <a:rPr lang="en-US" dirty="0"/>
                        <a:t> pe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"</a:t>
                      </a:r>
                      <a:r>
                        <a:rPr lang="en-US" dirty="0" err="1"/>
                        <a:t>capului</a:t>
                      </a:r>
                      <a:r>
                        <a:rPr lang="en-US" dirty="0"/>
                        <a:t>" </a:t>
                      </a:r>
                      <a:r>
                        <a:rPr lang="en-US" dirty="0" err="1"/>
                        <a:t>balizei</a:t>
                      </a:r>
                      <a:endParaRPr lang="ro-RO" dirty="0"/>
                    </a:p>
                    <a:p>
                      <a:endParaRPr lang="ro-RO" dirty="0"/>
                    </a:p>
                    <a:p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Notă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Controlul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proporțional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este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abordat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într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-o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lecție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avansată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de pe EV3Lessons.com.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Vă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rugăm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să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consultați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această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lecție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Precizia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proximității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Măsurați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distanța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folosind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ultrasunete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măsurați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proximitatea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folosind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infraroșu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utilizați</a:t>
                      </a:r>
                      <a:r>
                        <a:rPr lang="en-US" dirty="0"/>
                        <a:t> Port View pe brick). </a:t>
                      </a:r>
                      <a:r>
                        <a:rPr lang="en-US" dirty="0" err="1"/>
                        <a:t>Comparați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măsurătorile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distanțe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față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suprafețe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Soluție</a:t>
            </a:r>
            <a:r>
              <a:rPr lang="en-US" dirty="0"/>
              <a:t>: Control de la </a:t>
            </a:r>
            <a:r>
              <a:rPr lang="en-US" dirty="0" err="1"/>
              <a:t>distanță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0166" y="1523999"/>
            <a:ext cx="4084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telecomanda</a:t>
            </a:r>
            <a:r>
              <a:rPr lang="en-US" dirty="0"/>
              <a:t> beacon pe </a:t>
            </a:r>
            <a:r>
              <a:rPr lang="en-US" dirty="0" err="1"/>
              <a:t>canalul</a:t>
            </a:r>
            <a:r>
              <a:rPr lang="en-US" dirty="0"/>
              <a:t> 1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glisant</a:t>
            </a:r>
            <a:r>
              <a:rPr lang="en-US" dirty="0"/>
              <a:t> de pe beacon.</a:t>
            </a:r>
          </a:p>
          <a:p>
            <a:endParaRPr lang="en-US" dirty="0"/>
          </a:p>
          <a:p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</a:t>
            </a:r>
            <a:r>
              <a:rPr lang="ro-RO" dirty="0"/>
              <a:t>care rulează la nesfârșit</a:t>
            </a:r>
            <a:r>
              <a:rPr lang="en-US" dirty="0"/>
              <a:t>,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comutatoare</a:t>
            </a:r>
            <a:r>
              <a:rPr lang="en-US" dirty="0"/>
              <a:t> imbricate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. </a:t>
            </a:r>
            <a:r>
              <a:rPr lang="en-US" dirty="0" err="1"/>
              <a:t>Executați</a:t>
            </a:r>
            <a:r>
              <a:rPr lang="en-US" dirty="0"/>
              <a:t> o </a:t>
            </a:r>
            <a:r>
              <a:rPr lang="en-US" dirty="0" err="1"/>
              <a:t>acțiune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deplasa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, la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înainte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, </a:t>
            </a:r>
            <a:r>
              <a:rPr lang="en-US" dirty="0" err="1"/>
              <a:t>opriți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.</a:t>
            </a:r>
          </a:p>
        </p:txBody>
      </p:sp>
      <p:pic>
        <p:nvPicPr>
          <p:cNvPr id="7" name="Picture 6" descr="Screen Shot 2019-12-25 at 12.24.2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4" y="1428480"/>
            <a:ext cx="4325086" cy="49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916126" cy="874055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Soluție</a:t>
            </a:r>
            <a:r>
              <a:rPr lang="en-US" dirty="0"/>
              <a:t>: 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câini</a:t>
            </a:r>
            <a:r>
              <a:rPr lang="ro-RO" dirty="0"/>
              <a:t> (avansat)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pic>
        <p:nvPicPr>
          <p:cNvPr id="3" name="Picture 2" descr="Screen Shot 2019-12-25 at 12.52.5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826"/>
            <a:ext cx="9144000" cy="2073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153" y="1510776"/>
            <a:ext cx="241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baliza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activată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492" y="3281993"/>
            <a:ext cx="182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baliza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oprită</a:t>
            </a:r>
            <a:r>
              <a:rPr lang="en-US" dirty="0"/>
              <a:t>, nu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deplasați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8511" y="2727995"/>
            <a:ext cx="3801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Expresia</a:t>
            </a:r>
            <a:r>
              <a:rPr lang="en-US" dirty="0"/>
              <a:t> n/|n| </a:t>
            </a:r>
            <a:r>
              <a:rPr lang="en-US" dirty="0" err="1"/>
              <a:t>va</a:t>
            </a:r>
            <a:r>
              <a:rPr lang="en-US" dirty="0"/>
              <a:t> da +/- 1, </a:t>
            </a:r>
            <a:r>
              <a:rPr lang="en-US" dirty="0" err="1"/>
              <a:t>determinând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mișcării</a:t>
            </a:r>
            <a:r>
              <a:rPr lang="en-US" dirty="0"/>
              <a:t> (|n|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absolută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n,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+ </a:t>
            </a:r>
            <a:r>
              <a:rPr lang="en-US" dirty="0" err="1"/>
              <a:t>sau</a:t>
            </a:r>
            <a:r>
              <a:rPr lang="en-US" dirty="0"/>
              <a:t> -).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schimbată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direcția</a:t>
            </a:r>
            <a:r>
              <a:rPr lang="en-US" dirty="0"/>
              <a:t> de </a:t>
            </a:r>
            <a:r>
              <a:rPr lang="en-US" dirty="0" err="1"/>
              <a:t>mișcare</a:t>
            </a:r>
            <a:r>
              <a:rPr lang="en-US" dirty="0"/>
              <a:t>. </a:t>
            </a:r>
            <a:r>
              <a:rPr lang="en-US" dirty="0" err="1"/>
              <a:t>Înmulțind</a:t>
            </a:r>
            <a:r>
              <a:rPr lang="en-US" dirty="0"/>
              <a:t> cu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 o </a:t>
            </a:r>
            <a:r>
              <a:rPr lang="en-US" dirty="0" err="1"/>
              <a:t>constantă</a:t>
            </a:r>
            <a:r>
              <a:rPr lang="en-US" dirty="0"/>
              <a:t> </a:t>
            </a:r>
            <a:r>
              <a:rPr lang="en-US" dirty="0" err="1"/>
              <a:t>proporțională</a:t>
            </a:r>
            <a:r>
              <a:rPr lang="en-US" dirty="0"/>
              <a:t> de 4, se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dorită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9462" y="2727995"/>
            <a:ext cx="2045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(proximitate-10)*4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proporțional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rămâne</a:t>
            </a:r>
            <a:r>
              <a:rPr lang="en-US" dirty="0"/>
              <a:t> la o </a:t>
            </a:r>
            <a:r>
              <a:rPr lang="en-US" dirty="0" err="1"/>
              <a:t>distanță</a:t>
            </a:r>
            <a:r>
              <a:rPr lang="en-US" dirty="0"/>
              <a:t> de 10% de </a:t>
            </a:r>
            <a:r>
              <a:rPr lang="en-US" dirty="0" err="1"/>
              <a:t>proximitate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baliză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vitezei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492" y="5650084"/>
            <a:ext cx="869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, </a:t>
            </a:r>
            <a:r>
              <a:rPr lang="en-US" dirty="0" err="1"/>
              <a:t>neproporțională</a:t>
            </a:r>
            <a:r>
              <a:rPr lang="en-US" dirty="0"/>
              <a:t>, </a:t>
            </a:r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adaptați</a:t>
            </a:r>
            <a:r>
              <a:rPr lang="en-US" dirty="0"/>
              <a:t> Ultrasonic Dog Follower</a:t>
            </a:r>
            <a:r>
              <a:rPr lang="ro-RO" dirty="0"/>
              <a:t>-ul</a:t>
            </a:r>
            <a:r>
              <a:rPr lang="en-US" dirty="0"/>
              <a:t> </a:t>
            </a:r>
            <a:r>
              <a:rPr lang="ro-RO" dirty="0"/>
              <a:t>di</a:t>
            </a:r>
            <a:r>
              <a:rPr lang="en-US" dirty="0"/>
              <a:t>n </a:t>
            </a:r>
            <a:r>
              <a:rPr lang="en-US" dirty="0" err="1"/>
              <a:t>lecțiile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începători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20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Provocarea</a:t>
            </a:r>
            <a:r>
              <a:rPr lang="en-US" dirty="0"/>
              <a:t> 3: </a:t>
            </a:r>
            <a:r>
              <a:rPr lang="en-US" dirty="0" err="1"/>
              <a:t>Comparați</a:t>
            </a:r>
            <a:r>
              <a:rPr lang="en-US" dirty="0"/>
              <a:t> </a:t>
            </a:r>
            <a:r>
              <a:rPr lang="en-US" dirty="0" err="1"/>
              <a:t>senzorii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734" y="1637501"/>
            <a:ext cx="300609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err="1"/>
              <a:t>Instrucțiuni</a:t>
            </a:r>
            <a:r>
              <a:rPr lang="en-US" sz="1600" b="1" u="sng" dirty="0"/>
              <a:t> :</a:t>
            </a:r>
          </a:p>
          <a:p>
            <a:pPr marL="457200" indent="-457200">
              <a:buAutoNum type="arabicParenR"/>
            </a:pPr>
            <a:r>
              <a:rPr lang="en-US" sz="1600" dirty="0" err="1"/>
              <a:t>Țineți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senzor</a:t>
            </a:r>
            <a:r>
              <a:rPr lang="en-US" sz="1600" dirty="0"/>
              <a:t> la 10CM de material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verificați</a:t>
            </a:r>
            <a:r>
              <a:rPr lang="en-US" sz="1600" dirty="0"/>
              <a:t> </a:t>
            </a:r>
            <a:r>
              <a:rPr lang="en-US" sz="1600" dirty="0" err="1"/>
              <a:t>citirile</a:t>
            </a:r>
            <a:r>
              <a:rPr lang="en-US" sz="1600" dirty="0"/>
              <a:t> </a:t>
            </a:r>
            <a:r>
              <a:rPr lang="en-US" sz="1600" dirty="0" err="1"/>
              <a:t>senzorului</a:t>
            </a:r>
            <a:r>
              <a:rPr lang="en-US" sz="1600" dirty="0"/>
              <a:t> pe Port View.</a:t>
            </a:r>
          </a:p>
          <a:p>
            <a:pPr marL="457200" indent="-457200">
              <a:buAutoNum type="arabicParenR"/>
            </a:pPr>
            <a:r>
              <a:rPr lang="en-US" sz="1600" dirty="0" err="1"/>
              <a:t>Alegeți</a:t>
            </a:r>
            <a:r>
              <a:rPr lang="en-US" sz="1600" dirty="0"/>
              <a:t> </a:t>
            </a:r>
            <a:r>
              <a:rPr lang="en-US" sz="1600" dirty="0" err="1"/>
              <a:t>suprafețe</a:t>
            </a:r>
            <a:r>
              <a:rPr lang="en-US" sz="1600" dirty="0"/>
              <a:t> </a:t>
            </a:r>
            <a:r>
              <a:rPr lang="en-US" sz="1600" dirty="0" err="1"/>
              <a:t>reflectorizante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nereflectorizante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le </a:t>
            </a:r>
            <a:r>
              <a:rPr lang="en-US" sz="1600" dirty="0" err="1"/>
              <a:t>încerca</a:t>
            </a:r>
            <a:r>
              <a:rPr lang="en-US" sz="1600" dirty="0"/>
              <a:t>.</a:t>
            </a:r>
            <a:endParaRPr lang="ro-RO" sz="1600" dirty="0"/>
          </a:p>
          <a:p>
            <a:pPr marL="0" indent="0">
              <a:buNone/>
            </a:pPr>
            <a:r>
              <a:rPr lang="en-US" sz="1600" b="1" u="sng" dirty="0" err="1"/>
              <a:t>Lecție</a:t>
            </a:r>
            <a:r>
              <a:rPr lang="en-US" sz="1600" b="1" u="sng" dirty="0"/>
              <a:t>:</a:t>
            </a:r>
            <a:endParaRPr lang="ro-RO" sz="1600" b="1" u="sng" dirty="0"/>
          </a:p>
          <a:p>
            <a:pPr marL="0" indent="0">
              <a:buNone/>
            </a:pPr>
            <a:r>
              <a:rPr lang="en-US" sz="1600" dirty="0" err="1"/>
              <a:t>Citirea</a:t>
            </a:r>
            <a:r>
              <a:rPr lang="en-US" sz="1600" dirty="0"/>
              <a:t> </a:t>
            </a:r>
            <a:r>
              <a:rPr lang="en-US" sz="1600" dirty="0" err="1"/>
              <a:t>senzorului</a:t>
            </a:r>
            <a:r>
              <a:rPr lang="en-US" sz="1600" dirty="0"/>
              <a:t> </a:t>
            </a:r>
            <a:r>
              <a:rPr lang="en-US" sz="1600" dirty="0" err="1"/>
              <a:t>infraroșu</a:t>
            </a:r>
            <a:r>
              <a:rPr lang="en-US" sz="1600" dirty="0"/>
              <a:t> se </a:t>
            </a:r>
            <a:r>
              <a:rPr lang="en-US" sz="1600" dirty="0" err="1"/>
              <a:t>bazează</a:t>
            </a:r>
            <a:r>
              <a:rPr lang="en-US" sz="1600" dirty="0"/>
              <a:t> pe </a:t>
            </a:r>
            <a:r>
              <a:rPr lang="en-US" sz="1600" dirty="0" err="1"/>
              <a:t>intensitatea</a:t>
            </a:r>
            <a:r>
              <a:rPr lang="en-US" sz="1600" dirty="0"/>
              <a:t> </a:t>
            </a:r>
            <a:r>
              <a:rPr lang="en-US" sz="1600" dirty="0" err="1"/>
              <a:t>luminii</a:t>
            </a:r>
            <a:r>
              <a:rPr lang="en-US" sz="1600" dirty="0"/>
              <a:t> </a:t>
            </a:r>
            <a:r>
              <a:rPr lang="en-US" sz="1600" dirty="0" err="1"/>
              <a:t>reflectorizante</a:t>
            </a:r>
            <a:r>
              <a:rPr lang="en-US" sz="1600" dirty="0"/>
              <a:t>.  </a:t>
            </a:r>
            <a:r>
              <a:rPr lang="en-US" sz="1600" dirty="0" err="1"/>
              <a:t>Acesta</a:t>
            </a:r>
            <a:r>
              <a:rPr lang="en-US" sz="1600" dirty="0"/>
              <a:t> nu </a:t>
            </a:r>
            <a:r>
              <a:rPr lang="en-US" sz="1600" dirty="0" err="1"/>
              <a:t>va</a:t>
            </a:r>
            <a:r>
              <a:rPr lang="en-US" sz="1600" dirty="0"/>
              <a:t> fi la </a:t>
            </a:r>
            <a:r>
              <a:rPr lang="en-US" sz="1600" dirty="0" err="1"/>
              <a:t>fel</a:t>
            </a:r>
            <a:r>
              <a:rPr lang="en-US" sz="1600" dirty="0"/>
              <a:t> de precis ca un </a:t>
            </a:r>
            <a:r>
              <a:rPr lang="en-US" sz="1600" dirty="0" err="1"/>
              <a:t>senzor</a:t>
            </a:r>
            <a:r>
              <a:rPr lang="en-US" sz="1600" dirty="0"/>
              <a:t> cu </a:t>
            </a:r>
            <a:r>
              <a:rPr lang="en-US" sz="1600" dirty="0" err="1"/>
              <a:t>ultrasunete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măsurarea</a:t>
            </a:r>
            <a:r>
              <a:rPr lang="en-US" sz="1600" dirty="0"/>
              <a:t> </a:t>
            </a:r>
            <a:r>
              <a:rPr lang="en-US" sz="1600" dirty="0" err="1"/>
              <a:t>distanței</a:t>
            </a:r>
            <a:r>
              <a:rPr lang="en-US" sz="1600" dirty="0"/>
              <a:t> la care se </a:t>
            </a:r>
            <a:r>
              <a:rPr lang="en-US" sz="1600" dirty="0" err="1"/>
              <a:t>află</a:t>
            </a:r>
            <a:r>
              <a:rPr lang="en-US" sz="1600" dirty="0"/>
              <a:t> un </a:t>
            </a:r>
            <a:r>
              <a:rPr lang="en-US" sz="1600" dirty="0" err="1"/>
              <a:t>obiect</a:t>
            </a:r>
            <a:r>
              <a:rPr lang="en-US" sz="1600" dirty="0"/>
              <a:t>. </a:t>
            </a:r>
            <a:r>
              <a:rPr lang="en-US" sz="1600" dirty="0" err="1"/>
              <a:t>Încercați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continuare</a:t>
            </a:r>
            <a:r>
              <a:rPr lang="en-US" sz="1600" dirty="0"/>
              <a:t> </a:t>
            </a:r>
            <a:r>
              <a:rPr lang="en-US" sz="1600" dirty="0" err="1"/>
              <a:t>diferite</a:t>
            </a:r>
            <a:r>
              <a:rPr lang="en-US" sz="1600" dirty="0"/>
              <a:t> </a:t>
            </a:r>
            <a:r>
              <a:rPr lang="en-US" sz="1600" dirty="0" err="1"/>
              <a:t>distanțe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63941"/>
              </p:ext>
            </p:extLst>
          </p:nvPr>
        </p:nvGraphicFramePr>
        <p:xfrm>
          <a:off x="355365" y="1408471"/>
          <a:ext cx="4531428" cy="457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560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Suprafața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Distanța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reală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până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suprafață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Măsurare</a:t>
                      </a:r>
                      <a:r>
                        <a:rPr lang="en-US" sz="1200" dirty="0"/>
                        <a:t> cu </a:t>
                      </a:r>
                      <a:r>
                        <a:rPr lang="en-US" sz="1200" dirty="0" err="1"/>
                        <a:t>ultrasunete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Măsurarea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în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infraroșu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66">
                <a:tc>
                  <a:txBody>
                    <a:bodyPr/>
                    <a:lstStyle/>
                    <a:p>
                      <a:r>
                        <a:rPr lang="en-US" sz="1600" dirty="0"/>
                        <a:t>Folie de </a:t>
                      </a:r>
                      <a:r>
                        <a:rPr lang="en-US" sz="1600" dirty="0" err="1"/>
                        <a:t>aluminiu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Masă</a:t>
                      </a:r>
                      <a:r>
                        <a:rPr lang="en-US" sz="1600" dirty="0"/>
                        <a:t> din </a:t>
                      </a:r>
                      <a:r>
                        <a:rPr lang="en-US" sz="1600" dirty="0" err="1"/>
                        <a:t>lemn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1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Hârtie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neagră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Sticlă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1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Hârtie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albă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0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Suprafața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Distanța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reală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până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suprafață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Măsurare</a:t>
                      </a:r>
                      <a:r>
                        <a:rPr lang="en-US" sz="1200" dirty="0"/>
                        <a:t> cu </a:t>
                      </a:r>
                      <a:r>
                        <a:rPr lang="en-US" sz="1200" dirty="0" err="1"/>
                        <a:t>ultrasunete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Măsurarea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în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infraroșu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972</Words>
  <Application>Microsoft Office PowerPoint</Application>
  <PresentationFormat>On-screen Show (4:3)</PresentationFormat>
  <Paragraphs>108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Ce face senzorul cu infraroșu?</vt:lpstr>
      <vt:lpstr>Moduri</vt:lpstr>
      <vt:lpstr>Provocări</vt:lpstr>
      <vt:lpstr>Pseudocod/Sugestii</vt:lpstr>
      <vt:lpstr>Soluție: Control de la distanță</vt:lpstr>
      <vt:lpstr>Soluție: Urmăritor de câini (avansat)</vt:lpstr>
      <vt:lpstr>Provocarea 3: Comparați senzorii</vt:lpstr>
      <vt:lpstr>Ghid de discuții și pașii următori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Robotica</cp:lastModifiedBy>
  <cp:revision>64</cp:revision>
  <cp:lastPrinted>2016-07-20T03:35:26Z</cp:lastPrinted>
  <dcterms:created xsi:type="dcterms:W3CDTF">2014-10-28T21:59:38Z</dcterms:created>
  <dcterms:modified xsi:type="dcterms:W3CDTF">2023-09-06T12:59:31Z</dcterms:modified>
</cp:coreProperties>
</file>