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80" r:id="rId3"/>
    <p:sldId id="357" r:id="rId4"/>
    <p:sldId id="341" r:id="rId5"/>
    <p:sldId id="342" r:id="rId6"/>
    <p:sldId id="339" r:id="rId7"/>
    <p:sldId id="343" r:id="rId8"/>
    <p:sldId id="382" r:id="rId9"/>
    <p:sldId id="387" r:id="rId10"/>
    <p:sldId id="388" r:id="rId11"/>
    <p:sldId id="389" r:id="rId12"/>
    <p:sldId id="390" r:id="rId13"/>
    <p:sldId id="384" r:id="rId14"/>
    <p:sldId id="35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6190" autoAdjust="0"/>
  </p:normalViewPr>
  <p:slideViewPr>
    <p:cSldViewPr snapToGrid="0" snapToObjects="1">
      <p:cViewPr varScale="1">
        <p:scale>
          <a:sx n="103" d="100"/>
          <a:sy n="103" d="100"/>
        </p:scale>
        <p:origin x="2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20E-57E3-AD42-96B9-8FE87D9E320F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D88F-F7BA-9545-833A-4D273DF59680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D15-6FCC-DE40-AF8B-8DB41482EBE1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352E-0E20-7C40-96DA-9159F759587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F97F66-B696-E348-8DCC-7CF96AFBB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D6F9-FC5B-6E46-AF84-A94360E717EF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93F2-111D-9440-94DC-C95E276C9871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5680-88B6-394D-9AF5-D866AC5CE24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6D07-4A28-5A4B-8157-B270CB09CC99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46D6-A3F3-E246-BDB1-93E9E1E15F19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481D-5FFA-8944-A5EC-6C2BE21186EC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747B6F8-48AF-C44E-9AD7-0B8B50B98EA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3D19-0D70-664A-AC36-2FBF0AE86AB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32C-D1FC-9340-BF50-5446FF6F4B3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3CF0-BA06-5F42-9ADE-994F193E8A9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4B6-CDDC-EB4A-B3B6-EE2050FCA1E4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BB7-E039-3740-89B1-ACD9AA632F73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4C5D-FB3A-644F-9248-43148AD8839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6692-F73E-0A4D-9D74-E7A345F3FB6A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5153-D72C-2B40-B408-C81E428F0F2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0786-6E80-F846-9A86-2C5CE771ACF8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8A146C-7140-2046-9D6C-B918773F1B8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3EFF-2A7E-0E45-8FB9-D33E340902A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8266C2-7DC8-8C40-982C-0285DF847152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A019A8-3E37-8E45-B9C9-97C88693FAD6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3497283"/>
            <a:ext cx="6180083" cy="50799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MY BLOCKs (</a:t>
            </a:r>
            <a:r>
              <a:rPr lang="en-US" dirty="0" err="1"/>
              <a:t>Blocurile</a:t>
            </a:r>
            <a:r>
              <a:rPr lang="en-US" dirty="0"/>
              <a:t> mele)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73A574C-9524-BC41-A52C-F5DE5884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681F9-ABB6-0244-9EE6-9B9E70EE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18" y="3429000"/>
            <a:ext cx="5835882" cy="14323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3308118" y="1651762"/>
            <a:ext cx="5264875" cy="1432356"/>
            <a:chOff x="399325" y="1752477"/>
            <a:chExt cx="6908800" cy="18796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7804B7-F068-5843-8AE9-77DBE69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19">
            <a:extLst>
              <a:ext uri="{FF2B5EF4-FFF2-40B4-BE49-F238E27FC236}">
                <a16:creationId xmlns:a16="http://schemas.microsoft.com/office/drawing/2014/main" id="{D542A215-082F-C34F-B6A6-F7B25C2D3B97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2978236" cy="455940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pe care le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My Block (</a:t>
            </a:r>
            <a:r>
              <a:rPr lang="en-US" dirty="0" err="1"/>
              <a:t>Blocul</a:t>
            </a:r>
            <a:r>
              <a:rPr lang="en-US" dirty="0"/>
              <a:t> meu)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secțiunea</a:t>
            </a:r>
            <a:r>
              <a:rPr lang="en-US" dirty="0"/>
              <a:t> Define Block (</a:t>
            </a:r>
            <a:r>
              <a:rPr lang="en-US" dirty="0" err="1"/>
              <a:t>Definiți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).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intrările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My Block, </a:t>
            </a:r>
            <a:r>
              <a:rPr lang="en-US" dirty="0" err="1"/>
              <a:t>trageți</a:t>
            </a:r>
            <a:r>
              <a:rPr lang="en-US" dirty="0"/>
              <a:t> </a:t>
            </a:r>
            <a:r>
              <a:rPr lang="en-US" dirty="0" err="1"/>
              <a:t>intrările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din Define Block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locurile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așa</a:t>
            </a:r>
            <a:r>
              <a:rPr lang="en-US" dirty="0"/>
              <a:t> cum se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stabilește</a:t>
            </a:r>
            <a:r>
              <a:rPr lang="en-US" dirty="0"/>
              <a:t> un bloc My Block care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rotațiile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direct cu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rotațiile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Pasul 4: Definirea blocului meu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5: </a:t>
            </a:r>
            <a:r>
              <a:rPr lang="en-US" dirty="0" err="1"/>
              <a:t>Adăugarea</a:t>
            </a:r>
            <a:r>
              <a:rPr lang="en-US" dirty="0"/>
              <a:t> de </a:t>
            </a:r>
            <a:r>
              <a:rPr lang="en-US" dirty="0" err="1"/>
              <a:t>ieșiri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5AA1E-B19B-D749-84BA-E5E081E7388B}"/>
              </a:ext>
            </a:extLst>
          </p:cNvPr>
          <p:cNvGrpSpPr/>
          <p:nvPr/>
        </p:nvGrpSpPr>
        <p:grpSpPr>
          <a:xfrm>
            <a:off x="4179376" y="3021980"/>
            <a:ext cx="4736750" cy="3202383"/>
            <a:chOff x="2493703" y="2487865"/>
            <a:chExt cx="7659939" cy="4802579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3D24A6-E4CB-8F43-AC08-B3D15F54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3703" y="5029844"/>
              <a:ext cx="5143500" cy="2260600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CEED2B2-D68A-6E45-9BE6-4A429498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842" y="2487865"/>
              <a:ext cx="7543800" cy="2489200"/>
            </a:xfrm>
            <a:prstGeom prst="rect">
              <a:avLst/>
            </a:prstGeom>
          </p:spPr>
        </p:pic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FC31F5-E538-2641-BA93-1B86D4469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81" y="1427458"/>
            <a:ext cx="2616321" cy="1411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deosebire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Blocks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 EV3-G, nu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puteți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ieșiri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Iată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soluție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rezolvare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Definiți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stoca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ieșire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o-R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Scrieți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 care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doriți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introduceți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interiorul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blocului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My Block.</a:t>
            </a:r>
            <a:endParaRPr lang="ro-R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Utilizați variabila în codul principal</a:t>
            </a:r>
            <a:endParaRPr lang="ro-R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dreapta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My Block-ul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citește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senzorul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ultrasunete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setează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variabilă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ro-R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poate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utilizată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ulterior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program, cum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imprimarea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3600" dirty="0"/>
              <a:t>Cum </a:t>
            </a:r>
            <a:r>
              <a:rPr lang="en-US" sz="3600" dirty="0" err="1"/>
              <a:t>să</a:t>
            </a:r>
            <a:r>
              <a:rPr lang="en-US" sz="3600" dirty="0"/>
              <a:t> </a:t>
            </a:r>
            <a:r>
              <a:rPr lang="en-US" sz="3600" dirty="0" err="1"/>
              <a:t>modificați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 dirty="0" err="1"/>
              <a:t>să</a:t>
            </a:r>
            <a:r>
              <a:rPr lang="en-US" sz="3600" dirty="0"/>
              <a:t> </a:t>
            </a:r>
            <a:r>
              <a:rPr lang="en-US" sz="3600" dirty="0" err="1"/>
              <a:t>ștergeți</a:t>
            </a:r>
            <a:r>
              <a:rPr lang="en-US" sz="3600" dirty="0"/>
              <a:t> un </a:t>
            </a:r>
            <a:r>
              <a:rPr lang="ro-RO" sz="3600" dirty="0"/>
              <a:t>My B</a:t>
            </a:r>
            <a:r>
              <a:rPr lang="en-US" sz="3600" dirty="0"/>
              <a:t>loc</a:t>
            </a:r>
            <a:r>
              <a:rPr lang="ro-RO" sz="3600" dirty="0"/>
              <a:t>k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622032"/>
            <a:ext cx="4966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Dați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dreapta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 un My Block din </a:t>
            </a:r>
            <a:r>
              <a:rPr lang="ro-RO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planul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programare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selectați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"Edit" (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Editare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My Block</a:t>
            </a:r>
            <a:r>
              <a:rPr lang="ro-RO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-ul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o-RO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Acest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lucru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vă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duce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înapoi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ecranul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creare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bloc</a:t>
            </a:r>
            <a:r>
              <a:rPr lang="ro-RO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ului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puteți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numele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adăuga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intrări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șterge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intrări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o-RO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șterge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trebuie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întâi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faceți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dreapta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apăsați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Delete pe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toate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utilizările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</a:t>
            </a:r>
            <a:r>
              <a:rPr lang="ro-RO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ului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din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programul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dumneavoastră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Apoi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puteți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apăsa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butonul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ștergere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definiția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</a:t>
            </a:r>
            <a:r>
              <a:rPr lang="ro-RO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ului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meu.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</a:t>
            </a:r>
          </a:p>
          <a:p>
            <a:endParaRPr lang="ro-RO" sz="1800" dirty="0"/>
          </a:p>
          <a:p>
            <a:endParaRPr lang="ro-RO" sz="1800" dirty="0"/>
          </a:p>
          <a:p>
            <a:endParaRPr lang="ro-RO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Învăț</a:t>
            </a:r>
            <a:r>
              <a:rPr lang="ro-RO" sz="2000" dirty="0"/>
              <a:t>ăm</a:t>
            </a:r>
            <a:r>
              <a:rPr lang="en-US" sz="2000" dirty="0"/>
              <a:t> cum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ro-RO" sz="2000" dirty="0"/>
              <a:t>construim</a:t>
            </a:r>
            <a:r>
              <a:rPr lang="en-US" sz="2000" dirty="0"/>
              <a:t> </a:t>
            </a:r>
            <a:r>
              <a:rPr lang="en-US" sz="2000" dirty="0" err="1"/>
              <a:t>blocuri</a:t>
            </a:r>
            <a:r>
              <a:rPr lang="en-US" sz="2000" dirty="0"/>
              <a:t> </a:t>
            </a:r>
            <a:r>
              <a:rPr lang="en-US" sz="2000" dirty="0" err="1"/>
              <a:t>personalizate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software-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dirty="0"/>
              <a:t>EV3 Classroom Software (My Blocks)</a:t>
            </a:r>
          </a:p>
          <a:p>
            <a:r>
              <a:rPr lang="en-US" sz="2000" dirty="0" err="1"/>
              <a:t>Afl</a:t>
            </a:r>
            <a:r>
              <a:rPr lang="ro-RO" sz="2000" dirty="0"/>
              <a:t>ăm</a:t>
            </a:r>
            <a:r>
              <a:rPr lang="en-US" sz="2000" dirty="0"/>
              <a:t> de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util un bloc </a:t>
            </a:r>
            <a:r>
              <a:rPr lang="en-US" sz="2000" dirty="0" err="1"/>
              <a:t>personalizat</a:t>
            </a:r>
            <a:endParaRPr lang="en-US" sz="2000" dirty="0"/>
          </a:p>
          <a:p>
            <a:r>
              <a:rPr lang="en-US" sz="2000" dirty="0" err="1"/>
              <a:t>Învă</a:t>
            </a:r>
            <a:r>
              <a:rPr lang="ro-RO" sz="2000" dirty="0"/>
              <a:t>țăm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construi</a:t>
            </a:r>
            <a:r>
              <a:rPr lang="ro-RO" sz="2000" dirty="0"/>
              <a:t>m</a:t>
            </a:r>
            <a:r>
              <a:rPr lang="en-US" sz="2000" dirty="0"/>
              <a:t> un My Block cu </a:t>
            </a:r>
            <a:r>
              <a:rPr lang="en-US" sz="2000" dirty="0" err="1"/>
              <a:t>intrări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ieșiri</a:t>
            </a:r>
            <a:r>
              <a:rPr lang="en-US" sz="2000" dirty="0"/>
              <a:t> (</a:t>
            </a:r>
            <a:r>
              <a:rPr lang="en-US" sz="2000" dirty="0" err="1"/>
              <a:t>Parametrii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este un </a:t>
            </a:r>
            <a:r>
              <a:rPr lang="fr-FR" dirty="0" err="1"/>
              <a:t>My</a:t>
            </a:r>
            <a:r>
              <a:rPr lang="fr-FR" dirty="0"/>
              <a:t> Block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Un </a:t>
            </a:r>
            <a:r>
              <a:rPr lang="en-US" sz="2400" dirty="0"/>
              <a:t>My Block </a:t>
            </a:r>
            <a:r>
              <a:rPr lang="en-US" sz="2400" b="0" dirty="0" err="1"/>
              <a:t>este</a:t>
            </a:r>
            <a:r>
              <a:rPr lang="en-US" sz="2400" b="0" dirty="0"/>
              <a:t> o </a:t>
            </a:r>
            <a:r>
              <a:rPr lang="ro-RO" sz="2400" b="0" dirty="0"/>
              <a:t>structură creată din</a:t>
            </a:r>
            <a:r>
              <a:rPr lang="en-US" sz="2400" b="0" dirty="0"/>
              <a:t> de </a:t>
            </a:r>
            <a:r>
              <a:rPr lang="en-US" sz="2400" b="0" dirty="0" err="1"/>
              <a:t>unul</a:t>
            </a:r>
            <a:r>
              <a:rPr lang="en-US" sz="2400" b="0" dirty="0"/>
              <a:t> </a:t>
            </a:r>
            <a:r>
              <a:rPr lang="en-US" sz="2400" b="0" dirty="0" err="1"/>
              <a:t>sau</a:t>
            </a:r>
            <a:r>
              <a:rPr lang="en-US" sz="2400" b="0" dirty="0"/>
              <a:t> </a:t>
            </a:r>
            <a:r>
              <a:rPr lang="en-US" sz="2400" b="0" dirty="0" err="1"/>
              <a:t>mai</a:t>
            </a:r>
            <a:r>
              <a:rPr lang="en-US" sz="2400" b="0" dirty="0"/>
              <a:t> </a:t>
            </a:r>
            <a:r>
              <a:rPr lang="en-US" sz="2400" b="0" dirty="0" err="1"/>
              <a:t>multe</a:t>
            </a:r>
            <a:r>
              <a:rPr lang="en-US" sz="2400" b="0" dirty="0"/>
              <a:t> bloc</a:t>
            </a:r>
            <a:r>
              <a:rPr lang="ro-RO" sz="2400" b="0" dirty="0"/>
              <a:t>k-</a:t>
            </a:r>
            <a:r>
              <a:rPr lang="en-US" sz="2400" b="0" dirty="0" err="1"/>
              <a:t>uri</a:t>
            </a:r>
            <a:r>
              <a:rPr lang="en-US" sz="2400" b="0" dirty="0"/>
              <a:t> </a:t>
            </a:r>
            <a:r>
              <a:rPr lang="en-US" sz="2400" b="0" dirty="0" err="1"/>
              <a:t>grupate</a:t>
            </a:r>
            <a:r>
              <a:rPr lang="en-US" sz="2400" b="0" dirty="0"/>
              <a:t> </a:t>
            </a:r>
            <a:r>
              <a:rPr lang="en-US" sz="2400" b="0" dirty="0" err="1"/>
              <a:t>într</a:t>
            </a:r>
            <a:r>
              <a:rPr lang="en-US" sz="2400" b="0" dirty="0"/>
              <a:t>-un </a:t>
            </a:r>
            <a:r>
              <a:rPr lang="en-US" sz="2400" b="0" dirty="0" err="1"/>
              <a:t>singur</a:t>
            </a:r>
            <a:r>
              <a:rPr lang="en-US" sz="2400" b="0" dirty="0"/>
              <a:t> bloc</a:t>
            </a:r>
            <a:r>
              <a:rPr lang="ro-RO" sz="2400" b="0" dirty="0"/>
              <a:t>k</a:t>
            </a:r>
            <a:r>
              <a:rPr lang="en-US" sz="2400" b="0" dirty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 </a:t>
            </a:r>
            <a:r>
              <a:rPr lang="ro-RO" sz="2400" b="0" dirty="0"/>
              <a:t>My blocks</a:t>
            </a:r>
            <a:r>
              <a:rPr lang="en-US" sz="2400" b="0" dirty="0"/>
              <a:t> sunt </a:t>
            </a:r>
            <a:r>
              <a:rPr lang="en-US" sz="2400" b="0" dirty="0" err="1"/>
              <a:t>practic</a:t>
            </a:r>
            <a:r>
              <a:rPr lang="en-US" sz="2400" b="0" dirty="0"/>
              <a:t> </a:t>
            </a:r>
            <a:r>
              <a:rPr lang="en-US" sz="2400" b="0" dirty="0" err="1"/>
              <a:t>propriile</a:t>
            </a:r>
            <a:r>
              <a:rPr lang="en-US" sz="2400" b="0" dirty="0"/>
              <a:t> </a:t>
            </a:r>
            <a:r>
              <a:rPr lang="en-US" sz="2400" b="0" dirty="0" err="1"/>
              <a:t>blocuri</a:t>
            </a:r>
            <a:r>
              <a:rPr lang="en-US" sz="2400" b="0" dirty="0"/>
              <a:t> </a:t>
            </a:r>
            <a:r>
              <a:rPr lang="en-US" sz="2400" b="0" dirty="0" err="1"/>
              <a:t>personalizate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 err="1"/>
              <a:t>Odată</a:t>
            </a:r>
            <a:r>
              <a:rPr lang="en-US" sz="2400" b="0" dirty="0"/>
              <a:t> </a:t>
            </a:r>
            <a:r>
              <a:rPr lang="en-US" sz="2400" b="0" dirty="0" err="1"/>
              <a:t>creat</a:t>
            </a:r>
            <a:r>
              <a:rPr lang="en-US" sz="2400" b="0" dirty="0"/>
              <a:t> un My Block, </a:t>
            </a:r>
            <a:r>
              <a:rPr lang="en-US" sz="2400" b="0" dirty="0" err="1"/>
              <a:t>îl</a:t>
            </a:r>
            <a:r>
              <a:rPr lang="en-US" sz="2400" b="0" dirty="0"/>
              <a:t> </a:t>
            </a:r>
            <a:r>
              <a:rPr lang="en-US" sz="2400" b="0" dirty="0" err="1"/>
              <a:t>puteți</a:t>
            </a:r>
            <a:r>
              <a:rPr lang="en-US" sz="2400" b="0" dirty="0"/>
              <a:t> </a:t>
            </a:r>
            <a:r>
              <a:rPr lang="en-US" sz="2400" b="0" dirty="0" err="1"/>
              <a:t>utiliza</a:t>
            </a:r>
            <a:r>
              <a:rPr lang="en-US" sz="2400" b="0" dirty="0"/>
              <a:t> </a:t>
            </a:r>
            <a:r>
              <a:rPr lang="en-US" sz="2400" b="0" dirty="0" err="1"/>
              <a:t>în</a:t>
            </a:r>
            <a:r>
              <a:rPr lang="en-US" sz="2400" b="0" dirty="0"/>
              <a:t> </a:t>
            </a:r>
            <a:r>
              <a:rPr lang="en-US" sz="2400" b="0" dirty="0" err="1"/>
              <a:t>mai</a:t>
            </a:r>
            <a:r>
              <a:rPr lang="en-US" sz="2400" b="0" dirty="0"/>
              <a:t> </a:t>
            </a:r>
            <a:r>
              <a:rPr lang="en-US" sz="2400" b="0" dirty="0" err="1"/>
              <a:t>multe</a:t>
            </a:r>
            <a:r>
              <a:rPr lang="en-US" sz="2400" b="0" dirty="0"/>
              <a:t> </a:t>
            </a:r>
            <a:r>
              <a:rPr lang="en-US" sz="2400" b="0" dirty="0" err="1"/>
              <a:t>programe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La </a:t>
            </a:r>
            <a:r>
              <a:rPr lang="en-US" sz="2400" b="0" dirty="0" err="1"/>
              <a:t>fel</a:t>
            </a:r>
            <a:r>
              <a:rPr lang="en-US" sz="2400" b="0" dirty="0"/>
              <a:t> ca </a:t>
            </a:r>
            <a:r>
              <a:rPr lang="en-US" sz="2400" b="0" dirty="0" err="1"/>
              <a:t>orice</a:t>
            </a:r>
            <a:r>
              <a:rPr lang="en-US" sz="2400" b="0" dirty="0"/>
              <a:t> alt bloc din EV3, bloc</a:t>
            </a:r>
            <a:r>
              <a:rPr lang="ro-RO" sz="2400" b="0" dirty="0"/>
              <a:t>k-</a:t>
            </a:r>
            <a:r>
              <a:rPr lang="en-US" sz="2400" b="0" dirty="0"/>
              <a:t>urile My Blocks pot </a:t>
            </a:r>
            <a:r>
              <a:rPr lang="en-US" sz="2400" b="0" dirty="0" err="1"/>
              <a:t>avea</a:t>
            </a:r>
            <a:r>
              <a:rPr lang="en-US" sz="2400" b="0" dirty="0"/>
              <a:t> </a:t>
            </a:r>
            <a:r>
              <a:rPr lang="en-US" sz="2400" b="0" dirty="0" err="1"/>
              <a:t>atât</a:t>
            </a:r>
            <a:r>
              <a:rPr lang="en-US" sz="2400" b="0" dirty="0"/>
              <a:t> </a:t>
            </a:r>
            <a:r>
              <a:rPr lang="en-US" sz="2400" b="0" dirty="0" err="1"/>
              <a:t>intrări</a:t>
            </a:r>
            <a:r>
              <a:rPr lang="en-US" sz="2400" b="0" dirty="0"/>
              <a:t>, </a:t>
            </a:r>
            <a:r>
              <a:rPr lang="en-US" sz="2400" b="0" dirty="0" err="1"/>
              <a:t>cât</a:t>
            </a:r>
            <a:r>
              <a:rPr lang="en-US" sz="2400" b="0" dirty="0"/>
              <a:t> </a:t>
            </a:r>
            <a:r>
              <a:rPr lang="en-US" sz="2400" b="0" dirty="0" err="1"/>
              <a:t>și</a:t>
            </a:r>
            <a:r>
              <a:rPr lang="en-US" sz="2400" b="0" dirty="0"/>
              <a:t> </a:t>
            </a:r>
            <a:r>
              <a:rPr lang="en-US" sz="2400" b="0" dirty="0" err="1"/>
              <a:t>ieșiri</a:t>
            </a:r>
            <a:r>
              <a:rPr lang="en-US" sz="2400" b="0" dirty="0"/>
              <a:t> (</a:t>
            </a:r>
            <a:r>
              <a:rPr lang="en-US" sz="2400" b="0" dirty="0" err="1"/>
              <a:t>parametri</a:t>
            </a:r>
            <a:r>
              <a:rPr lang="en-US" sz="2400" b="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Cele</a:t>
            </a:r>
            <a:r>
              <a:rPr lang="fr-FR" dirty="0"/>
              <a:t> </a:t>
            </a:r>
            <a:r>
              <a:rPr lang="fr-FR" dirty="0" err="1"/>
              <a:t>două</a:t>
            </a:r>
            <a:r>
              <a:rPr lang="fr-FR" dirty="0"/>
              <a:t> </a:t>
            </a:r>
            <a:r>
              <a:rPr lang="fr-FR" dirty="0" err="1"/>
              <a:t>blocuri</a:t>
            </a:r>
            <a:r>
              <a:rPr lang="fr-FR" dirty="0"/>
              <a:t> de mai sus </a:t>
            </a:r>
            <a:r>
              <a:rPr lang="fr-FR" dirty="0" err="1"/>
              <a:t>sunt</a:t>
            </a:r>
            <a:r>
              <a:rPr lang="fr-FR" dirty="0"/>
              <a:t> exemple de </a:t>
            </a:r>
            <a:r>
              <a:rPr lang="fr-FR" dirty="0" err="1"/>
              <a:t>my</a:t>
            </a:r>
            <a:r>
              <a:rPr lang="fr-FR" dirty="0"/>
              <a:t> blocks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Move_</a:t>
            </a:r>
            <a:r>
              <a:rPr lang="ro-RO" dirty="0"/>
              <a:t>CM</a:t>
            </a:r>
            <a:r>
              <a:rPr lang="en-US" dirty="0"/>
              <a:t> -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cu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centimetri</a:t>
            </a:r>
            <a:r>
              <a:rPr lang="en-US" dirty="0"/>
              <a:t> pe care l-am </a:t>
            </a:r>
            <a:r>
              <a:rPr lang="en-US" dirty="0" err="1"/>
              <a:t>introdus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Veți crea acest My Block în lecția următoare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11C41F-58D7-DA40-B8BF-9AF71F02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74" y="1519713"/>
            <a:ext cx="3759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un bloc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Ori de </a:t>
            </a:r>
            <a:r>
              <a:rPr lang="en-US" sz="2400" dirty="0" err="1"/>
              <a:t>câte</a:t>
            </a:r>
            <a:r>
              <a:rPr lang="en-US" sz="2400" dirty="0"/>
              <a:t> </a:t>
            </a:r>
            <a:r>
              <a:rPr lang="en-US" sz="2400" dirty="0" err="1"/>
              <a:t>ori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repeta</a:t>
            </a:r>
            <a:r>
              <a:rPr lang="en-US" sz="2400" dirty="0"/>
              <a:t> o </a:t>
            </a:r>
            <a:r>
              <a:rPr lang="en-US" sz="2400" dirty="0" err="1"/>
              <a:t>acțiune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programului</a:t>
            </a:r>
            <a:r>
              <a:rPr lang="en-US" sz="2400" dirty="0"/>
              <a:t> </a:t>
            </a:r>
            <a:r>
              <a:rPr lang="en-US" sz="2400" dirty="0" err="1"/>
              <a:t>dvs</a:t>
            </a:r>
            <a:r>
              <a:rPr lang="en-US" sz="24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codul</a:t>
            </a:r>
            <a:r>
              <a:rPr lang="en-US" sz="2400" dirty="0"/>
              <a:t> se </a:t>
            </a:r>
            <a:r>
              <a:rPr lang="en-US" sz="2400" dirty="0" err="1"/>
              <a:t>repetă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alt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Organiz</a:t>
            </a:r>
            <a:r>
              <a:rPr lang="ro-RO" sz="2400" dirty="0"/>
              <a:t>ează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simplific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codul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 ce să</a:t>
            </a:r>
            <a:r>
              <a:rPr lang="ro-RO" dirty="0"/>
              <a:t> construim My Block-uri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0000FF"/>
                </a:solidFill>
              </a:rPr>
              <a:t>Datorită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ro-RO" sz="2400" b="0" dirty="0">
                <a:solidFill>
                  <a:srgbClr val="0000FF"/>
                </a:solidFill>
              </a:rPr>
              <a:t>My Blocks </a:t>
            </a:r>
            <a:r>
              <a:rPr lang="en-US" sz="2400" b="0" dirty="0">
                <a:solidFill>
                  <a:srgbClr val="0000FF"/>
                </a:solidFill>
              </a:rPr>
              <a:t>, </a:t>
            </a:r>
            <a:r>
              <a:rPr lang="ro-RO" sz="2400" dirty="0">
                <a:solidFill>
                  <a:srgbClr val="0000FF"/>
                </a:solidFill>
              </a:rPr>
              <a:t>codul tău va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 err="1">
                <a:solidFill>
                  <a:srgbClr val="0000FF"/>
                </a:solidFill>
              </a:rPr>
              <a:t>arăta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 err="1">
                <a:solidFill>
                  <a:srgbClr val="0000FF"/>
                </a:solidFill>
              </a:rPr>
              <a:t>astfel</a:t>
            </a:r>
            <a:r>
              <a:rPr lang="en-US" sz="2400" b="0" dirty="0">
                <a:solidFill>
                  <a:srgbClr val="0000FF"/>
                </a:solidFill>
              </a:rPr>
              <a:t>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329B65"/>
                </a:solidFill>
              </a:rPr>
              <a:t>Acest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lucru</a:t>
            </a:r>
            <a:r>
              <a:rPr lang="en-US" sz="2400" dirty="0">
                <a:solidFill>
                  <a:srgbClr val="329B65"/>
                </a:solidFill>
              </a:rPr>
              <a:t> face </a:t>
            </a:r>
            <a:r>
              <a:rPr lang="en-US" sz="2400" dirty="0" err="1">
                <a:solidFill>
                  <a:srgbClr val="329B65"/>
                </a:solidFill>
              </a:rPr>
              <a:t>codul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dumneavoastră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mai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ușor</a:t>
            </a:r>
            <a:r>
              <a:rPr lang="en-US" sz="2400" dirty="0">
                <a:solidFill>
                  <a:srgbClr val="329B65"/>
                </a:solidFill>
              </a:rPr>
              <a:t> de </a:t>
            </a:r>
            <a:r>
              <a:rPr lang="en-US" sz="2400" dirty="0" err="1">
                <a:solidFill>
                  <a:srgbClr val="329B65"/>
                </a:solidFill>
              </a:rPr>
              <a:t>citit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și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mai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ușor</a:t>
            </a:r>
            <a:r>
              <a:rPr lang="en-US" sz="2400" dirty="0">
                <a:solidFill>
                  <a:srgbClr val="329B65"/>
                </a:solidFill>
              </a:rPr>
              <a:t> de </a:t>
            </a:r>
            <a:r>
              <a:rPr lang="en-US" sz="2400" dirty="0" err="1">
                <a:solidFill>
                  <a:srgbClr val="329B65"/>
                </a:solidFill>
              </a:rPr>
              <a:t>modificat</a:t>
            </a:r>
            <a:r>
              <a:rPr lang="en-US" sz="2400" dirty="0">
                <a:solidFill>
                  <a:srgbClr val="329B65"/>
                </a:solidFill>
              </a:rPr>
              <a:t>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0" y="1884229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Ce face </a:t>
            </a:r>
            <a:r>
              <a:rPr lang="ro-RO" dirty="0"/>
              <a:t>ca </a:t>
            </a:r>
            <a:r>
              <a:rPr lang="fr-FR" dirty="0"/>
              <a:t>un </a:t>
            </a:r>
            <a:r>
              <a:rPr lang="fr-FR" dirty="0" err="1"/>
              <a:t>My</a:t>
            </a:r>
            <a:r>
              <a:rPr lang="fr-FR" dirty="0"/>
              <a:t> Block </a:t>
            </a:r>
            <a:r>
              <a:rPr lang="ro-RO" dirty="0"/>
              <a:t>să fie </a:t>
            </a:r>
            <a:r>
              <a:rPr lang="fr-FR" dirty="0" err="1"/>
              <a:t>util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Notă</a:t>
            </a:r>
            <a:r>
              <a:rPr lang="en-US" dirty="0"/>
              <a:t>: </a:t>
            </a:r>
            <a:r>
              <a:rPr lang="ro-RO" dirty="0"/>
              <a:t>Construirea unui </a:t>
            </a:r>
            <a:r>
              <a:rPr lang="en-US" dirty="0"/>
              <a:t>My Block cu </a:t>
            </a:r>
            <a:r>
              <a:rPr lang="ro-RO" dirty="0"/>
              <a:t>parametri de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 le face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utile.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grijă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ro-RO" dirty="0"/>
              <a:t>un </a:t>
            </a:r>
            <a:r>
              <a:rPr lang="en-US" dirty="0"/>
              <a:t>My Block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complicat</a:t>
            </a:r>
            <a:r>
              <a:rPr lang="en-US" dirty="0"/>
              <a:t>.</a:t>
            </a:r>
          </a:p>
          <a:p>
            <a:r>
              <a:rPr lang="en-US" dirty="0" err="1"/>
              <a:t>Întrebare</a:t>
            </a:r>
            <a:r>
              <a:rPr lang="en-US" dirty="0"/>
              <a:t>: </a:t>
            </a:r>
            <a:r>
              <a:rPr lang="en-US" dirty="0" err="1"/>
              <a:t>Uitați-vă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My Blocks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jos.</a:t>
            </a:r>
            <a:r>
              <a:rPr lang="en-US" dirty="0"/>
              <a:t>  Care </a:t>
            </a:r>
            <a:r>
              <a:rPr lang="en-US" dirty="0" err="1"/>
              <a:t>credeți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sunt </a:t>
            </a:r>
            <a:r>
              <a:rPr lang="ro-RO" dirty="0"/>
              <a:t>cele mai </a:t>
            </a:r>
            <a:r>
              <a:rPr lang="en-US" dirty="0"/>
              <a:t>utile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folosi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Move5CM (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</a:t>
            </a:r>
            <a:r>
              <a:rPr lang="en-US" dirty="0" err="1"/>
              <a:t>cinci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cu un </a:t>
            </a:r>
            <a:r>
              <a:rPr lang="en-US" dirty="0" err="1"/>
              <a:t>centimetru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intrare</a:t>
            </a:r>
            <a:r>
              <a:rPr lang="en-US" dirty="0"/>
              <a:t> de </a:t>
            </a:r>
            <a:r>
              <a:rPr lang="en-US" dirty="0" err="1"/>
              <a:t>putere</a:t>
            </a:r>
            <a:endParaRPr lang="ro-RO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cu </a:t>
            </a:r>
            <a:r>
              <a:rPr lang="en-US" dirty="0" err="1"/>
              <a:t>intrări</a:t>
            </a:r>
            <a:r>
              <a:rPr lang="en-US" dirty="0"/>
              <a:t> de </a:t>
            </a:r>
            <a:r>
              <a:rPr lang="en-US" dirty="0" err="1"/>
              <a:t>centimetru</a:t>
            </a:r>
            <a:r>
              <a:rPr lang="en-US" dirty="0"/>
              <a:t>,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frână</a:t>
            </a:r>
            <a:r>
              <a:rPr lang="en-US" dirty="0"/>
              <a:t>, etc.</a:t>
            </a:r>
          </a:p>
          <a:p>
            <a:r>
              <a:rPr lang="en-US" dirty="0" err="1"/>
              <a:t>Răspuns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Move5CM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des,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fi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My Blocks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distanțe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remediat</a:t>
            </a:r>
            <a:r>
              <a:rPr lang="en-US" dirty="0"/>
              <a:t> ulterior.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cu </a:t>
            </a:r>
            <a:r>
              <a:rPr lang="en-US" dirty="0" err="1"/>
              <a:t>centimetrii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puterea</a:t>
            </a:r>
            <a:r>
              <a:rPr lang="en-US" dirty="0"/>
              <a:t> ca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alegere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cu </a:t>
            </a:r>
            <a:r>
              <a:rPr lang="en-US" dirty="0" err="1"/>
              <a:t>centimetri</a:t>
            </a:r>
            <a:r>
              <a:rPr lang="en-US" dirty="0"/>
              <a:t>,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frână</a:t>
            </a:r>
            <a:r>
              <a:rPr lang="en-US" dirty="0"/>
              <a:t>, etc.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personalizat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niciodată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1: </a:t>
            </a:r>
            <a:r>
              <a:rPr lang="en-US" dirty="0" err="1"/>
              <a:t>Creați</a:t>
            </a:r>
            <a:r>
              <a:rPr lang="en-US" dirty="0"/>
              <a:t> un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Mergeți</a:t>
            </a:r>
            <a:r>
              <a:rPr lang="en-US" dirty="0"/>
              <a:t> la fila </a:t>
            </a:r>
            <a:r>
              <a:rPr lang="ro-RO" dirty="0"/>
              <a:t>My Blocks </a:t>
            </a:r>
            <a:r>
              <a:rPr lang="en-US" dirty="0"/>
              <a:t>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stângă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selectați</a:t>
            </a:r>
            <a:r>
              <a:rPr lang="en-US" dirty="0"/>
              <a:t> "Make a Block".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Sunteți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direcționat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meniul</a:t>
            </a:r>
            <a:r>
              <a:rPr lang="en-US" dirty="0"/>
              <a:t> Block Making.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blocului</a:t>
            </a:r>
            <a:endParaRPr lang="en-US" dirty="0"/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2: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etichete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de sub bloc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text,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booleene</a:t>
            </a:r>
            <a:r>
              <a:rPr lang="en-US" dirty="0"/>
              <a:t> (</a:t>
            </a:r>
            <a:r>
              <a:rPr lang="en-US" dirty="0" err="1"/>
              <a:t>adevărat</a:t>
            </a:r>
            <a:r>
              <a:rPr lang="en-US" dirty="0"/>
              <a:t>/false).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Etichetele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indica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ro-RO" dirty="0"/>
              <a:t> My</a:t>
            </a:r>
            <a:r>
              <a:rPr lang="en-US" dirty="0"/>
              <a:t> Bloc</a:t>
            </a:r>
            <a:r>
              <a:rPr lang="ro-RO" dirty="0"/>
              <a:t>k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ro-RO" dirty="0"/>
              <a:t> voastre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D470-FCCA-304B-BAA8-4278F7F4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3: </a:t>
            </a:r>
            <a:r>
              <a:rPr lang="en-US" dirty="0" err="1"/>
              <a:t>Locația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meu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F7AE-EC89-1D46-8312-F91B2CF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D4BE6-8EE0-5848-837F-CDD66AE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796B0-2B67-BC4F-93B8-75ACBB34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3" y="4965223"/>
            <a:ext cx="5524416" cy="97550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E5C3F-3FD5-5A46-9401-A5F3BB9F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87899EAD-2C67-BD42-A2FA-AA7F4EED83CD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5918518" cy="3480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După</a:t>
            </a:r>
            <a:r>
              <a:rPr lang="fr-FR" dirty="0"/>
              <a:t> ce </a:t>
            </a:r>
            <a:r>
              <a:rPr lang="fr-FR" dirty="0" err="1"/>
              <a:t>faceți</a:t>
            </a:r>
            <a:r>
              <a:rPr lang="fr-FR" dirty="0"/>
              <a:t> clic </a:t>
            </a:r>
            <a:r>
              <a:rPr lang="fr-FR" dirty="0" err="1"/>
              <a:t>pe</a:t>
            </a:r>
            <a:r>
              <a:rPr lang="fr-FR" dirty="0"/>
              <a:t> "Save", </a:t>
            </a:r>
            <a:r>
              <a:rPr lang="fr-FR" dirty="0" err="1"/>
              <a:t>apare</a:t>
            </a:r>
            <a:r>
              <a:rPr lang="fr-FR" dirty="0"/>
              <a:t> bloc</a:t>
            </a:r>
            <a:r>
              <a:rPr lang="ro-RO" dirty="0"/>
              <a:t>k-ul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Block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canvas</a:t>
            </a:r>
            <a:r>
              <a:rPr lang="fr-FR" dirty="0"/>
              <a:t>. 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"My Block" se </a:t>
            </a:r>
            <a:r>
              <a:rPr lang="en-US" dirty="0" err="1"/>
              <a:t>află</a:t>
            </a:r>
            <a:r>
              <a:rPr lang="en-US" dirty="0"/>
              <a:t> sub "Define Block".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În</a:t>
            </a:r>
            <a:r>
              <a:rPr lang="en-US" dirty="0"/>
              <a:t> plus, </a:t>
            </a:r>
            <a:r>
              <a:rPr lang="ro-RO" dirty="0"/>
              <a:t>blocul My Block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găsit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fila </a:t>
            </a:r>
            <a:r>
              <a:rPr lang="en-US" dirty="0" err="1"/>
              <a:t>Blocuri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meu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.,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trageți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Notă</a:t>
            </a:r>
            <a:r>
              <a:rPr lang="en-US" dirty="0">
                <a:solidFill>
                  <a:srgbClr val="FF0000"/>
                </a:solidFill>
              </a:rPr>
              <a:t>: Bloc</a:t>
            </a:r>
            <a:r>
              <a:rPr lang="ro-RO" dirty="0">
                <a:solidFill>
                  <a:srgbClr val="FF0000"/>
                </a:solidFill>
              </a:rPr>
              <a:t>k-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 meu din EV3 Classroom </a:t>
            </a:r>
            <a:r>
              <a:rPr lang="en-US" dirty="0" err="1">
                <a:solidFill>
                  <a:srgbClr val="FF0000"/>
                </a:solidFill>
              </a:rPr>
              <a:t>poate</a:t>
            </a:r>
            <a:r>
              <a:rPr lang="en-US" dirty="0">
                <a:solidFill>
                  <a:srgbClr val="FF0000"/>
                </a:solidFill>
              </a:rPr>
              <a:t> fi </a:t>
            </a:r>
            <a:r>
              <a:rPr lang="en-US" dirty="0" err="1">
                <a:solidFill>
                  <a:srgbClr val="FF0000"/>
                </a:solidFill>
              </a:rPr>
              <a:t>utilizat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în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cadrul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singur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proiect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9A274-0F7C-7F4C-BAF3-02907A16FE9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8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</TotalTime>
  <Words>1048</Words>
  <Application>Microsoft Office PowerPoint</Application>
  <PresentationFormat>On-screen Show (4:3)</PresentationFormat>
  <Paragraphs>92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Ce este un My Block ?</vt:lpstr>
      <vt:lpstr>Când folosiți un bloc My Block?</vt:lpstr>
      <vt:lpstr>De ce să construim My Block-uri?</vt:lpstr>
      <vt:lpstr>Ce face ca un My Block să fie util?</vt:lpstr>
      <vt:lpstr>Pasul 1: Creați un My Block</vt:lpstr>
      <vt:lpstr>Pasul 2: Adăugați intrări și etichete</vt:lpstr>
      <vt:lpstr>Pasul 3: Locația blocului meu</vt:lpstr>
      <vt:lpstr>Pasul 4: Definirea blocului meu</vt:lpstr>
      <vt:lpstr>Pasul 5: Adăugarea de ieșiri</vt:lpstr>
      <vt:lpstr>Cum să modificați sau să ștergeți un My Block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Robotica</cp:lastModifiedBy>
  <cp:revision>115</cp:revision>
  <dcterms:created xsi:type="dcterms:W3CDTF">2014-08-07T02:19:13Z</dcterms:created>
  <dcterms:modified xsi:type="dcterms:W3CDTF">2023-09-04T15:09:30Z</dcterms:modified>
</cp:coreProperties>
</file>