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OV" ContentType="video/quicktime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6" r:id="rId1"/>
    <p:sldMasterId id="2147483738" r:id="rId2"/>
  </p:sldMasterIdLst>
  <p:notesMasterIdLst>
    <p:notesMasterId r:id="rId10"/>
  </p:notesMasterIdLst>
  <p:sldIdLst>
    <p:sldId id="256" r:id="rId3"/>
    <p:sldId id="257" r:id="rId4"/>
    <p:sldId id="258" r:id="rId5"/>
    <p:sldId id="262" r:id="rId6"/>
    <p:sldId id="259" r:id="rId7"/>
    <p:sldId id="260" r:id="rId8"/>
    <p:sldId id="261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51"/>
    <p:restoredTop sz="94626"/>
  </p:normalViewPr>
  <p:slideViewPr>
    <p:cSldViewPr snapToGrid="0" snapToObjects="1">
      <p:cViewPr varScale="1">
        <p:scale>
          <a:sx n="121" d="100"/>
          <a:sy n="121" d="100"/>
        </p:scale>
        <p:origin x="1976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645338-D098-6144-A52C-FBC006AF2B70}" type="datetimeFigureOut">
              <a:rPr lang="en-US" smtClean="0"/>
              <a:t>12/25/19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74673A-4F1F-2D47-98AE-438AC2924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482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74673A-4F1F-2D47-98AE-438AC292431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977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802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834640"/>
            <a:ext cx="8229600" cy="914400"/>
          </a:xfrm>
          <a:ln>
            <a:noFill/>
          </a:ln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4400" spc="-5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8051" y="3854305"/>
            <a:ext cx="6004883" cy="401411"/>
          </a:xfrm>
        </p:spPr>
        <p:txBody>
          <a:bodyPr lIns="91440" rIns="91440">
            <a:normAutofit/>
          </a:bodyPr>
          <a:lstStyle>
            <a:lvl1pPr marL="0" indent="0" algn="ctr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C3131-BC25-414A-ACD5-901BD7831B4C}" type="datetime1">
              <a:rPr lang="en-US" smtClean="0"/>
              <a:t>12/25/19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2020 EV3Lessons.com, Last edit 12/24/2019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854305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6334315"/>
            <a:ext cx="4487333" cy="9238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5" name="Picture 14" descr="EV3Lessons.com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2605" y="409394"/>
            <a:ext cx="3487140" cy="1295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57200" y="409394"/>
            <a:ext cx="48421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INTERMEDIATE EV3</a:t>
            </a:r>
            <a:r>
              <a:rPr lang="en-US" sz="3600" baseline="0" dirty="0"/>
              <a:t> </a:t>
            </a:r>
            <a:r>
              <a:rPr lang="en-US" sz="3600" dirty="0"/>
              <a:t>PROGRAMMING LESSON</a:t>
            </a:r>
          </a:p>
        </p:txBody>
      </p:sp>
    </p:spTree>
    <p:extLst>
      <p:ext uri="{BB962C8B-B14F-4D97-AF65-F5344CB8AC3E}">
        <p14:creationId xmlns:p14="http://schemas.microsoft.com/office/powerpoint/2010/main" val="260884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B92C9-BA02-3C40-84EC-4567F1E9A716}" type="datetime1">
              <a:rPr lang="en-US" smtClean="0"/>
              <a:t>12/25/19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2020 EV3Lessons.com, Last edit 12/24/2019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36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0E2E8-7265-DE4B-8396-728B641CB5FA}" type="datetime1">
              <a:rPr lang="en-US" smtClean="0"/>
              <a:t>12/25/19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2020 EV3Lessons.com, Last edit 12/24/2019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6619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96279" y="154094"/>
            <a:ext cx="3853207" cy="1870649"/>
          </a:xfrm>
          <a:ln>
            <a:noFill/>
          </a:ln>
        </p:spPr>
        <p:txBody>
          <a:bodyPr anchor="ctr">
            <a:normAutofit/>
          </a:bodyPr>
          <a:lstStyle>
            <a:lvl1pPr algn="l">
              <a:lnSpc>
                <a:spcPct val="85000"/>
              </a:lnSpc>
              <a:defRPr sz="4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INTERMEDIATE PROGRAMMING LESSON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8051" y="3452894"/>
            <a:ext cx="6004883" cy="401411"/>
          </a:xfrm>
        </p:spPr>
        <p:txBody>
          <a:bodyPr lIns="91440" rIns="91440">
            <a:normAutofit/>
          </a:bodyPr>
          <a:lstStyle>
            <a:lvl1pPr marL="0" indent="0" algn="ctr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1EAAD-7828-3043-8A11-D998F51FAB8B}" type="datetime1">
              <a:rPr lang="en-US" smtClean="0"/>
              <a:t>12/25/19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2020 EV3Lessons.com, Last edit 12/24/2019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854305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6334315"/>
            <a:ext cx="4487333" cy="9238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TextBox 7"/>
          <p:cNvSpPr txBox="1"/>
          <p:nvPr/>
        </p:nvSpPr>
        <p:spPr>
          <a:xfrm>
            <a:off x="2363695" y="3959525"/>
            <a:ext cx="4373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By</a:t>
            </a:r>
            <a:r>
              <a:rPr lang="en-US" baseline="0" dirty="0">
                <a:latin typeface="+mj-lt"/>
              </a:rPr>
              <a:t> Sanjay and Arvind Seshan</a:t>
            </a:r>
            <a:endParaRPr lang="en-US" dirty="0">
              <a:latin typeface="+mj-lt"/>
            </a:endParaRPr>
          </a:p>
        </p:txBody>
      </p:sp>
      <p:pic>
        <p:nvPicPr>
          <p:cNvPr id="13" name="Picture 12" descr="A picture containing drawing&#10;&#10;Description automatically generated">
            <a:extLst>
              <a:ext uri="{FF2B5EF4-FFF2-40B4-BE49-F238E27FC236}">
                <a16:creationId xmlns:a16="http://schemas.microsoft.com/office/drawing/2014/main" id="{A2E3B8ED-17AD-5044-A0F6-E39D7D7C915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2055" t="7277" r="2818" b="5432"/>
          <a:stretch/>
        </p:blipFill>
        <p:spPr>
          <a:xfrm>
            <a:off x="4172606" y="154094"/>
            <a:ext cx="4866289" cy="1870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5641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2864F-C6DE-E345-9771-6DA8CFBF5C7E}" type="datetime1">
              <a:rPr lang="en-US" smtClean="0"/>
              <a:t>12/25/19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2020 EV3Lessons.com, Last edit 12/24/2019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8517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248AD-90EC-8D45-8099-089727886D96}" type="datetime1">
              <a:rPr lang="en-US" smtClean="0"/>
              <a:t>12/25/19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2020 EV3Lessons.com, Last edit 12/24/2019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3752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C644B-EF0D-384A-8508-CA6F6E7EBF64}" type="datetime1">
              <a:rPr lang="en-US" smtClean="0"/>
              <a:t>12/25/19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2020 EV3Lessons.com, Last edit 12/24/2019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9971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6F533-3471-7545-BE1E-B1201D449C24}" type="datetime1">
              <a:rPr lang="en-US" smtClean="0"/>
              <a:t>12/25/19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2020 EV3Lessons.com, Last edit 12/24/2019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4400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EF063-6777-494B-ABFB-253D8DE0404F}" type="datetime1">
              <a:rPr lang="en-US" smtClean="0"/>
              <a:t>12/25/19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2020 EV3Lessons.com, Last edit 12/24/2019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099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A3F17-A58B-9743-91E1-BFC0BF8D5C17}" type="datetime1">
              <a:rPr lang="en-US" smtClean="0"/>
              <a:t>12/25/19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Copytight © 2020 EV3Lessons.com, Last edit 12/24/2019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336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10FBE99D-04FB-9F49-B50E-34BC4A080025}" type="datetime1">
              <a:rPr lang="en-US" smtClean="0"/>
              <a:t>12/25/19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Copytight © 2020 EV3Lessons.com, Last edit 12/24/2019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490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3032E-6A95-1A41-9C6E-5B45679986C4}" type="datetime1">
              <a:rPr lang="en-US" smtClean="0"/>
              <a:t>12/25/19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2020 EV3Lessons.com, Last edit 12/24/2019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38658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E72C0-A2EA-7144-ADD5-5522356570A9}" type="datetime1">
              <a:rPr lang="en-US" smtClean="0"/>
              <a:t>12/25/19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2020 EV3Lessons.com, Last edit 12/24/2019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2588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4D155-C7F5-7146-854C-8CC33AD8314D}" type="datetime1">
              <a:rPr lang="en-US" smtClean="0"/>
              <a:t>12/25/19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2020 EV3Lessons.com, Last edit 12/24/2019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15491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125E0-4653-344D-BA99-4C0DD127ABFD}" type="datetime1">
              <a:rPr lang="en-US" smtClean="0"/>
              <a:t>12/25/19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2020 EV3Lessons.com, Last edit 12/24/2019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41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5F3B0-7F40-BC43-82C9-3EC688257AE7}" type="datetime1">
              <a:rPr lang="en-US" smtClean="0"/>
              <a:t>12/25/19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2020 EV3Lessons.com, Last edit 12/24/2019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6364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7874" y="1569719"/>
            <a:ext cx="4115526" cy="4572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9160" y="1569721"/>
            <a:ext cx="4115526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68965-4C04-3B4C-BAF2-83F847A9CEB4}" type="datetime1">
              <a:rPr lang="en-US" smtClean="0"/>
              <a:t>12/25/19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2020 EV3Lessons.com, Last edit 12/24/2019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5420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7874" y="1495532"/>
            <a:ext cx="411552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7874" y="2231814"/>
            <a:ext cx="4115526" cy="39556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9160" y="1495532"/>
            <a:ext cx="411552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9160" y="2231814"/>
            <a:ext cx="4115526" cy="39556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DC207-AE46-DC4E-835B-724162D45E44}" type="datetime1">
              <a:rPr lang="en-US" smtClean="0"/>
              <a:t>12/25/19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2020 EV3Lessons.com, Last edit 12/24/2019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16688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E55D7-01A0-6D4B-A694-1BC7700D41BD}" type="datetime1">
              <a:rPr lang="en-US" smtClean="0"/>
              <a:t>12/25/19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2020 EV3Lessons.com, Last edit 12/24/2019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148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FDF1A-3DBF-8D4B-B8E5-2DB877284878}" type="datetime1">
              <a:rPr lang="en-US" smtClean="0"/>
              <a:t>12/25/19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Copytight © 2020 EV3Lessons.com, Last edit 12/24/2019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99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CC4D7CBA-3179-B346-AC1E-B984830E6625}" type="datetime1">
              <a:rPr lang="en-US" smtClean="0"/>
              <a:t>12/25/19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Copytight © 2020 EV3Lessons.com, Last edit 12/24/2019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127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280BB-862A-B543-A5D6-19793F89B264}" type="datetime1">
              <a:rPr lang="en-US" smtClean="0"/>
              <a:t>12/25/19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2020 EV3Lessons.com, Last edit 12/24/2019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735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4487333" cy="9238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7874" y="287088"/>
            <a:ext cx="8596812" cy="8740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7874" y="1505616"/>
            <a:ext cx="8596811" cy="465452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CD77213-018E-D04C-84F3-1B4D5348A038}" type="datetime1">
              <a:rPr lang="en-US" smtClean="0"/>
              <a:t>12/25/19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Copytight © 2020 EV3Lessons.com, Last edit 12/24/2019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27874" y="1335314"/>
            <a:ext cx="8596811" cy="1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21690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4487333" cy="9238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7874" y="287088"/>
            <a:ext cx="8596812" cy="8740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7874" y="1505616"/>
            <a:ext cx="8596811" cy="465452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171EFFD-F3B2-1A49-858A-B2AADC436D81}" type="datetime1">
              <a:rPr lang="en-US" smtClean="0"/>
              <a:t>12/25/19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Copytight © 2020 EV3Lessons.com, Last edit 12/24/2019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27874" y="1335314"/>
            <a:ext cx="8596811" cy="1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043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hf sldNum="0"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video" Target="../media/media1.MOV"/><Relationship Id="rId1" Type="http://schemas.microsoft.com/office/2007/relationships/media" Target="../media/media1.MOV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video" Target="../media/media2.MOV"/><Relationship Id="rId1" Type="http://schemas.microsoft.com/office/2007/relationships/media" Target="../media/media2.MOV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8872" y="3452894"/>
            <a:ext cx="8961119" cy="401411"/>
          </a:xfrm>
        </p:spPr>
        <p:txBody>
          <a:bodyPr>
            <a:noAutofit/>
          </a:bodyPr>
          <a:lstStyle/>
          <a:p>
            <a:r>
              <a:rPr lang="en-US" sz="2800" dirty="0"/>
              <a:t>SIMPLE &amp; OPTIMIZED ULTRASONIC WALL FOLLOW</a:t>
            </a:r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AA5B8675-9DE9-844F-AF56-363047A5EF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9851" y="4560307"/>
            <a:ext cx="1444298" cy="1444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078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Learn how to use the ultrasonic sensor to follow walls</a:t>
            </a:r>
          </a:p>
          <a:p>
            <a:r>
              <a:rPr lang="en-US" dirty="0"/>
              <a:t>Learn how to optimize code</a:t>
            </a:r>
          </a:p>
          <a:p>
            <a:endParaRPr lang="en-US" dirty="0"/>
          </a:p>
          <a:p>
            <a:r>
              <a:rPr lang="en-US" dirty="0"/>
              <a:t>Prerequisites: Loops, Switches (If Then Blocks), Ultrasonic Sensor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2020 EV3Lessons.com, Last edit 12/24/2019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3877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1: Simple Wall Follow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875" y="1505616"/>
            <a:ext cx="4219434" cy="4654528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Challenge: </a:t>
            </a:r>
            <a:r>
              <a:rPr lang="en-US" dirty="0"/>
              <a:t>Can you write a program to have a robot follow the wall (always staying 15cm away from the wall) using an ultrasonic sensor?</a:t>
            </a:r>
          </a:p>
          <a:p>
            <a:endParaRPr lang="en-US" dirty="0"/>
          </a:p>
          <a:p>
            <a:r>
              <a:rPr lang="en-US" b="1" dirty="0"/>
              <a:t>STEP 1: </a:t>
            </a:r>
            <a:r>
              <a:rPr lang="en-US" dirty="0"/>
              <a:t>In an If Then Else Block, turn Left or Right based on whether the robot is too close to the wall or too far from the wall</a:t>
            </a:r>
          </a:p>
          <a:p>
            <a:r>
              <a:rPr lang="en-US" b="1" dirty="0"/>
              <a:t>STEP 2: </a:t>
            </a:r>
            <a:r>
              <a:rPr lang="en-US" dirty="0"/>
              <a:t>Repeat everything in a loop that runs forever (you can change the exit condition of the loop if you wish by switching out the loop block)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2020 EV3Lessons.com, Last edit 12/24/2019</a:t>
            </a:r>
            <a:endParaRPr lang="en-US" dirty="0"/>
          </a:p>
        </p:txBody>
      </p:sp>
      <p:pic>
        <p:nvPicPr>
          <p:cNvPr id="6" name="IMG_3473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696691" y="1986365"/>
            <a:ext cx="4127995" cy="232563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307094" y="4481318"/>
            <a:ext cx="33574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Play the video to see how the robot should move</a:t>
            </a:r>
          </a:p>
        </p:txBody>
      </p:sp>
    </p:spTree>
    <p:extLst>
      <p:ext uri="{BB962C8B-B14F-4D97-AF65-F5344CB8AC3E}">
        <p14:creationId xmlns:p14="http://schemas.microsoft.com/office/powerpoint/2010/main" val="1083333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1 Solution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2020 EV3Lessons.com, Last edit 12/24/2019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A9B8F7FE-E293-5540-877A-1AE7C64FA9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350" y="1418008"/>
            <a:ext cx="7099300" cy="483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1084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2: Optimizing the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875" y="1505616"/>
            <a:ext cx="4031892" cy="4654528"/>
          </a:xfrm>
        </p:spPr>
        <p:txBody>
          <a:bodyPr/>
          <a:lstStyle/>
          <a:p>
            <a:r>
              <a:rPr lang="en-US" dirty="0"/>
              <a:t>The code for the Simple Ultrasonic Wall Follow Challenge was slow and the robot wiggles back and forth a lot.</a:t>
            </a:r>
          </a:p>
          <a:p>
            <a:endParaRPr lang="en-US" dirty="0"/>
          </a:p>
          <a:p>
            <a:r>
              <a:rPr lang="en-US" b="1" dirty="0">
                <a:solidFill>
                  <a:srgbClr val="FF0000"/>
                </a:solidFill>
              </a:rPr>
              <a:t>Challenge: </a:t>
            </a:r>
            <a:r>
              <a:rPr lang="en-US" dirty="0"/>
              <a:t>For this next challenge, think about how you can improve the program so that the wall follower is smoother.</a:t>
            </a:r>
          </a:p>
          <a:p>
            <a:endParaRPr lang="en-US" dirty="0"/>
          </a:p>
          <a:p>
            <a:r>
              <a:rPr lang="en-US" dirty="0"/>
              <a:t>Hint: Change the angle of the turns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2020 EV3Lessons.com, Last edit 12/24/2019</a:t>
            </a:r>
          </a:p>
        </p:txBody>
      </p:sp>
      <p:pic>
        <p:nvPicPr>
          <p:cNvPr id="6" name="IMG_3471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713291" y="1965788"/>
            <a:ext cx="4111395" cy="231627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129883" y="4581709"/>
            <a:ext cx="33574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Play the video to see how the robot should move</a:t>
            </a:r>
          </a:p>
          <a:p>
            <a:pPr algn="ctr"/>
            <a:endParaRPr lang="en-US" dirty="0">
              <a:solidFill>
                <a:srgbClr val="FF0000"/>
              </a:solidFill>
            </a:endParaRPr>
          </a:p>
          <a:p>
            <a:pPr algn="ctr"/>
            <a:r>
              <a:rPr lang="en-US" dirty="0">
                <a:solidFill>
                  <a:srgbClr val="FF0000"/>
                </a:solidFill>
              </a:rPr>
              <a:t>Do you notice any differences?</a:t>
            </a:r>
          </a:p>
        </p:txBody>
      </p:sp>
    </p:spTree>
    <p:extLst>
      <p:ext uri="{BB962C8B-B14F-4D97-AF65-F5344CB8AC3E}">
        <p14:creationId xmlns:p14="http://schemas.microsoft.com/office/powerpoint/2010/main" val="472361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2 Solution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2020 EV3Lessons.com, Last edit 12/24/2019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7693B6C-C472-C244-A7B4-3AC09C1C7D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874" y="1505616"/>
            <a:ext cx="8596811" cy="874055"/>
          </a:xfrm>
        </p:spPr>
        <p:txBody>
          <a:bodyPr/>
          <a:lstStyle/>
          <a:p>
            <a:r>
              <a:rPr lang="en-US" dirty="0"/>
              <a:t>The angle in the steering block is changed from 50 to 20 so that the robot curves instead of making sharp turns.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B920E75D-7A9D-BB49-AF78-3D85352CC8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753" y="2164977"/>
            <a:ext cx="6294493" cy="4090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3032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tutorial was created by Sanjay Seshan and Arvind Seshan</a:t>
            </a:r>
          </a:p>
          <a:p>
            <a:r>
              <a:rPr lang="en-US" dirty="0"/>
              <a:t>More lessons are available at www.ev3lessons.com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2020 EV3Lessons.com, Last edit 12/24/2019</a:t>
            </a:r>
            <a:endParaRPr 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57199" y="4630535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NonCommercial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ShareAlike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 4.0 International License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2050" name="Picture 2" descr="Creative Commons License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8595" y="3609409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1445058"/>
      </p:ext>
    </p:extLst>
  </p:cSld>
  <p:clrMapOvr>
    <a:masterClrMapping/>
  </p:clrMapOvr>
</p:sld>
</file>

<file path=ppt/theme/theme1.xml><?xml version="1.0" encoding="utf-8"?>
<a:theme xmlns:a="http://schemas.openxmlformats.org/drawingml/2006/main" name="intermediate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rmediate" id="{B5BC6B14-3BAC-814C-A860-C0DAE338AB72}" vid="{392FD999-5B3B-FA45-86A3-0A935DE470D8}"/>
    </a:ext>
  </a:extLst>
</a:theme>
</file>

<file path=ppt/theme/theme2.xml><?xml version="1.0" encoding="utf-8"?>
<a:theme xmlns:a="http://schemas.openxmlformats.org/drawingml/2006/main" name="intermediatev2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rmediatev2" id="{63F5E447-E8B5-4335-8726-12777BA731C5}" vid="{7C754D33-5435-4000-AB94-F54A58B2A981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intermediate</Template>
  <TotalTime>224</TotalTime>
  <Words>365</Words>
  <Application>Microsoft Macintosh PowerPoint</Application>
  <PresentationFormat>On-screen Show (4:3)</PresentationFormat>
  <Paragraphs>36</Paragraphs>
  <Slides>7</Slides>
  <Notes>2</Notes>
  <HiddenSlides>0</HiddenSlides>
  <MMClips>2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Helvetica Neue</vt:lpstr>
      <vt:lpstr>intermediate</vt:lpstr>
      <vt:lpstr>intermediatev2</vt:lpstr>
      <vt:lpstr>PowerPoint Presentation</vt:lpstr>
      <vt:lpstr>Objectives</vt:lpstr>
      <vt:lpstr>Challenge 1: Simple Wall Follow</vt:lpstr>
      <vt:lpstr>Challenge 1 Solution</vt:lpstr>
      <vt:lpstr>Challenge 2: Optimizing the Code</vt:lpstr>
      <vt:lpstr>Challenge 2 Solution</vt:lpstr>
      <vt:lpstr>Credits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Srinivasan Seshan</dc:creator>
  <cp:lastModifiedBy>Srinivasan Seshan</cp:lastModifiedBy>
  <cp:revision>21</cp:revision>
  <cp:lastPrinted>2016-07-20T03:38:37Z</cp:lastPrinted>
  <dcterms:created xsi:type="dcterms:W3CDTF">2015-11-17T22:44:14Z</dcterms:created>
  <dcterms:modified xsi:type="dcterms:W3CDTF">2019-12-25T14:40:29Z</dcterms:modified>
</cp:coreProperties>
</file>