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11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Line Follower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Испытание 1 езда по линии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Шаг</a:t>
            </a:r>
            <a:r>
              <a:rPr lang="en-US" dirty="0">
                <a:solidFill>
                  <a:srgbClr val="FF0000"/>
                </a:solidFill>
              </a:rPr>
              <a:t> 1: </a:t>
            </a:r>
            <a:r>
              <a:rPr lang="ru-RU" dirty="0"/>
              <a:t>Напишите программу, которая следует по правому краю линии</a:t>
            </a:r>
            <a:r>
              <a:rPr lang="en-US" dirty="0"/>
              <a:t>.</a:t>
            </a:r>
          </a:p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Если робот видит черный – поворот направо</a:t>
            </a:r>
            <a:r>
              <a:rPr lang="en-US" dirty="0"/>
              <a:t>. </a:t>
            </a:r>
            <a:r>
              <a:rPr lang="ru-RU" dirty="0"/>
              <a:t>Если белый – поворот влево</a:t>
            </a:r>
            <a:r>
              <a:rPr lang="en-US" dirty="0"/>
              <a:t>. </a:t>
            </a:r>
            <a:r>
              <a:rPr lang="ru-RU" dirty="0"/>
              <a:t>Используйте циклы и переключатели</a:t>
            </a:r>
            <a:r>
              <a:rPr lang="en-US" dirty="0"/>
              <a:t>!</a:t>
            </a:r>
          </a:p>
          <a:p>
            <a:r>
              <a:rPr lang="ru-RU" dirty="0">
                <a:solidFill>
                  <a:srgbClr val="FF0000"/>
                </a:solidFill>
              </a:rPr>
              <a:t>Шаг</a:t>
            </a:r>
            <a:r>
              <a:rPr lang="en-US" dirty="0">
                <a:solidFill>
                  <a:srgbClr val="FF0000"/>
                </a:solidFill>
              </a:rPr>
              <a:t> 2: </a:t>
            </a:r>
            <a:r>
              <a:rPr lang="ru-RU" dirty="0"/>
              <a:t>Попробуйте на разных линиях</a:t>
            </a:r>
            <a:r>
              <a:rPr lang="en-US" dirty="0"/>
              <a:t>.</a:t>
            </a:r>
          </a:p>
          <a:p>
            <a:r>
              <a:rPr lang="ru-RU" sz="2400" dirty="0">
                <a:solidFill>
                  <a:srgbClr val="0000FF"/>
                </a:solidFill>
              </a:rPr>
              <a:t>Вел ли себя ездок по линии одинаково на прямых и кривых линиях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  <a:p>
            <a:r>
              <a:rPr lang="ru-RU" dirty="0">
                <a:solidFill>
                  <a:srgbClr val="FF0000"/>
                </a:solidFill>
              </a:rPr>
              <a:t>Шаг</a:t>
            </a:r>
            <a:r>
              <a:rPr lang="en-US" dirty="0">
                <a:solidFill>
                  <a:srgbClr val="FF0000"/>
                </a:solidFill>
              </a:rPr>
              <a:t> 3: </a:t>
            </a:r>
            <a:r>
              <a:rPr lang="ru-RU" dirty="0"/>
              <a:t>Если нет, замените поворот </a:t>
            </a:r>
            <a:r>
              <a:rPr lang="en-US" dirty="0"/>
              <a:t>= 50</a:t>
            </a:r>
            <a:r>
              <a:rPr lang="ru-RU" dirty="0"/>
              <a:t> на значения поменьше</a:t>
            </a:r>
            <a:r>
              <a:rPr lang="en-US" dirty="0"/>
              <a:t>. </a:t>
            </a:r>
          </a:p>
          <a:p>
            <a:r>
              <a:rPr lang="ru-RU" dirty="0"/>
              <a:t>Теперь лучше для кривых линий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1808" y="1130414"/>
            <a:ext cx="8221492" cy="4304135"/>
            <a:chOff x="225173" y="482860"/>
            <a:chExt cx="8221492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/>
            <a:srcRect t="6483"/>
            <a:stretch>
              <a:fillRect/>
            </a:stretch>
          </p:blipFill>
          <p:spPr>
            <a:xfrm>
              <a:off x="225173" y="482860"/>
              <a:ext cx="8221492" cy="4304135"/>
            </a:xfrm>
            <a:prstGeom prst="rect">
              <a:avLst/>
            </a:prstGeom>
          </p:spPr>
        </p:pic>
      </p:grpSp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езда по линии Решение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Q. </a:t>
            </a:r>
            <a:r>
              <a:rPr lang="ru-RU" sz="2000" dirty="0">
                <a:solidFill>
                  <a:srgbClr val="FF0000"/>
                </a:solidFill>
              </a:rPr>
              <a:t>Эта программа следует по правому или по левому краю линии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A. </a:t>
            </a:r>
            <a:r>
              <a:rPr lang="ru-RU" sz="2000" dirty="0">
                <a:solidFill>
                  <a:srgbClr val="FF0000"/>
                </a:solidFill>
              </a:rPr>
              <a:t>Робот следует линию по правому краю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5477748" y="1648583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dirty="0"/>
              <a:t>Испытание 1 решение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Q. </a:t>
            </a:r>
            <a:r>
              <a:rPr lang="ru-RU" dirty="0">
                <a:solidFill>
                  <a:srgbClr val="FF0000"/>
                </a:solidFill>
              </a:rPr>
              <a:t>Этот ездок по линии едет бесконечно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Как его остановить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ru-RU" dirty="0">
                <a:solidFill>
                  <a:srgbClr val="FF0000"/>
                </a:solidFill>
              </a:rPr>
              <a:t>Изменить условие выхода из цикла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7132" y="1130414"/>
            <a:ext cx="8221492" cy="4304135"/>
            <a:chOff x="280497" y="482860"/>
            <a:chExt cx="8221492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/>
            <a:srcRect t="6483"/>
            <a:stretch>
              <a:fillRect/>
            </a:stretch>
          </p:blipFill>
          <p:spPr>
            <a:xfrm>
              <a:off x="280497" y="482860"/>
              <a:ext cx="8221492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ездок по линии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87242"/>
            <a:ext cx="7972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Часть </a:t>
            </a:r>
            <a:r>
              <a:rPr lang="en-US" sz="2800" dirty="0"/>
              <a:t>1: </a:t>
            </a:r>
            <a:r>
              <a:rPr lang="ru-RU" sz="2800" dirty="0"/>
              <a:t>Сделайте ездока по линии, который останавливается при нажатии на датчик касания</a:t>
            </a:r>
          </a:p>
          <a:p>
            <a:endParaRPr lang="en-US" sz="2800" dirty="0"/>
          </a:p>
          <a:p>
            <a:r>
              <a:rPr lang="ru-RU" sz="2800" dirty="0"/>
              <a:t>Часть </a:t>
            </a:r>
            <a:r>
              <a:rPr lang="en-US" sz="2800" dirty="0"/>
              <a:t>2: </a:t>
            </a:r>
            <a:r>
              <a:rPr lang="ru-RU" sz="2800" dirty="0"/>
              <a:t>Сделайте ездока по линии, который останавливается после проезда определенного расстояния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466" r="2120" b="1626"/>
          <a:stretch>
            <a:fillRect/>
          </a:stretch>
        </p:blipFill>
        <p:spPr>
          <a:xfrm>
            <a:off x="22680" y="1185863"/>
            <a:ext cx="6242728" cy="49228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</a:t>
            </a:r>
            <a:r>
              <a:rPr lang="en-US" dirty="0"/>
              <a:t>2 </a:t>
            </a:r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датчик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13" y="2347342"/>
            <a:ext cx="2661757" cy="311467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  <a:endCxn id="6" idx="1"/>
          </p:cNvCxnSpPr>
          <p:nvPr/>
        </p:nvCxnSpPr>
        <p:spPr>
          <a:xfrm flipV="1">
            <a:off x="5236297" y="3904679"/>
            <a:ext cx="989116" cy="23875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SOLUTION: PARTICULAR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817099"/>
            <a:ext cx="5943600" cy="38984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E0E747-B2FF-4091-B00F-91BF06FB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55" y="2133936"/>
            <a:ext cx="3120185" cy="36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обсуждения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/>
          </a:bodyPr>
          <a:lstStyle/>
          <a:p>
            <a:r>
              <a:rPr lang="ru-RU" dirty="0"/>
              <a:t>Почему роботу важно ехать по краю линии?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u-RU" b="0" dirty="0"/>
              <a:t>Робот может проверить только на линии ли он или нет</a:t>
            </a:r>
            <a:r>
              <a:rPr lang="en-US" b="0" dirty="0"/>
              <a:t>. </a:t>
            </a:r>
            <a:endParaRPr lang="en-US" dirty="0"/>
          </a:p>
          <a:p>
            <a:r>
              <a:rPr lang="ru-RU" dirty="0"/>
              <a:t>Это базовый ездок по линии</a:t>
            </a:r>
            <a:r>
              <a:rPr lang="en-US" dirty="0"/>
              <a:t>. </a:t>
            </a:r>
            <a:r>
              <a:rPr lang="ru-RU" dirty="0"/>
              <a:t>В чем ездок по линии не очень хорош?</a:t>
            </a:r>
            <a:r>
              <a:rPr lang="en-US" dirty="0"/>
              <a:t> </a:t>
            </a:r>
            <a:r>
              <a:rPr lang="ru-RU" dirty="0"/>
              <a:t>Можно ли его улучшить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u-RU" b="0" dirty="0"/>
              <a:t>Он много и сильно виляет</a:t>
            </a:r>
            <a:r>
              <a:rPr lang="en-US" b="0" dirty="0"/>
              <a:t>. </a:t>
            </a:r>
            <a:r>
              <a:rPr lang="ru-RU" b="0" dirty="0"/>
              <a:t>Плавная езда по линии рассматривается на продвинутом уровне</a:t>
            </a:r>
            <a:endParaRPr lang="en-US" dirty="0"/>
          </a:p>
          <a:p>
            <a:r>
              <a:rPr lang="ru-RU" dirty="0"/>
              <a:t>Какой датчик измеряет расстояние, которое вы проехали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u-RU" b="0" dirty="0" err="1"/>
              <a:t>Энкодер</a:t>
            </a:r>
            <a:r>
              <a:rPr lang="ru-RU" b="0" dirty="0"/>
              <a:t> используется в Испытании 2 и измеряет сколько колесо поворачивалось</a:t>
            </a:r>
            <a:endParaRPr lang="en-US" dirty="0"/>
          </a:p>
          <a:p>
            <a:r>
              <a:rPr lang="ru-RU" dirty="0"/>
              <a:t>Как вы напишите ездока по линии, который остановится на линии или при другом цвете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u-RU" b="0" dirty="0"/>
              <a:t>Изменить условие выхода из цикла на использование датчика цвета</a:t>
            </a:r>
            <a:r>
              <a:rPr lang="en-US" b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BA2A392-6625-486A-A301-AC11CB4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523039"/>
            <a:ext cx="3845859" cy="253681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как люди и роботы двигаются по линии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роботу двигаться по линии используя режим цвета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следовать линии пока датчик активирован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как следовать линии определенную дистанцию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комбинировать датчики, циклы, переключатели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преподавателя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Слайды 4-7 анимированы</a:t>
            </a:r>
            <a:r>
              <a:rPr lang="en-US" b="0" dirty="0"/>
              <a:t>. </a:t>
            </a:r>
            <a:r>
              <a:rPr lang="ru-RU" b="0" dirty="0"/>
              <a:t>Для лучшего понимания учениками езды по линии, рекомендуем воспроизвести анимацию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Раздайте каждому студенту копию рабочего листа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Испытание </a:t>
            </a:r>
            <a:r>
              <a:rPr lang="en-US" b="0" dirty="0"/>
              <a:t>1 </a:t>
            </a:r>
            <a:r>
              <a:rPr lang="ru-RU" b="0" dirty="0"/>
              <a:t>начинается на слайде</a:t>
            </a:r>
            <a:r>
              <a:rPr lang="en-US" b="0" dirty="0"/>
              <a:t>10</a:t>
            </a:r>
            <a:r>
              <a:rPr lang="ru-RU" b="0" dirty="0"/>
              <a:t>, Испытание </a:t>
            </a:r>
            <a:r>
              <a:rPr lang="en-US" b="0" dirty="0"/>
              <a:t>2 </a:t>
            </a:r>
            <a:r>
              <a:rPr lang="ru-RU" b="0" dirty="0"/>
              <a:t>на </a:t>
            </a:r>
            <a:r>
              <a:rPr lang="en-US" b="0" dirty="0"/>
              <a:t>13</a:t>
            </a:r>
            <a:r>
              <a:rPr lang="ru-RU" b="0" dirty="0"/>
              <a:t> слайде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План обсуждения на слайде </a:t>
            </a:r>
            <a:r>
              <a:rPr lang="en-US" b="0" dirty="0"/>
              <a:t>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Более продвинутые ученики могут быть заинтересованы в других ездоках по линии на сайте </a:t>
            </a:r>
            <a:r>
              <a:rPr lang="en-US" b="0" dirty="0"/>
              <a:t>Mindlesson.ru/EV3Lessons.com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Держаться середины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ru-RU" dirty="0"/>
              <a:t>Человек хочет следовать линии по середине</a:t>
            </a:r>
            <a:r>
              <a:rPr lang="en-US" dirty="0"/>
              <a:t>.  </a:t>
            </a:r>
          </a:p>
          <a:p>
            <a:r>
              <a:rPr lang="ru-RU" dirty="0"/>
              <a:t>Давайте робот попробует сделать тоже самое с помощью </a:t>
            </a:r>
            <a:r>
              <a:rPr lang="ru-RU" dirty="0">
                <a:solidFill>
                  <a:srgbClr val="FF0000"/>
                </a:solidFill>
              </a:rPr>
              <a:t>Датчика Цвета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Какой вопрос мы можем задавать используя этот датчик?</a:t>
            </a:r>
            <a:endParaRPr lang="en-US" dirty="0"/>
          </a:p>
          <a:p>
            <a:pPr lvl="1"/>
            <a:r>
              <a:rPr lang="ru-RU" dirty="0"/>
              <a:t>Это линия или нет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Если мы на черном цвете, ехать прямо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мы на белом, повернуть налево, чтобы вернуться на линию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ru-RU" dirty="0"/>
              <a:t>Кажется работает ….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Если мы на черном цвете, ехать прямо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мы на белом, повернуть налево, чтобы вернуться на линию</a:t>
            </a:r>
            <a:br>
              <a:rPr lang="ru-RU" dirty="0"/>
            </a:br>
            <a:endParaRPr lang="en-US" dirty="0"/>
          </a:p>
          <a:p>
            <a:r>
              <a:rPr lang="ru-RU" b="1" dirty="0" err="1">
                <a:solidFill>
                  <a:srgbClr val="FF0000"/>
                </a:solidFill>
              </a:rPr>
              <a:t>Ооо</a:t>
            </a:r>
            <a:r>
              <a:rPr lang="ru-RU" b="1" dirty="0">
                <a:solidFill>
                  <a:srgbClr val="FF0000"/>
                </a:solidFill>
              </a:rPr>
              <a:t> нет</a:t>
            </a:r>
            <a:r>
              <a:rPr lang="en-US" b="1" dirty="0">
                <a:solidFill>
                  <a:srgbClr val="FF0000"/>
                </a:solidFill>
              </a:rPr>
              <a:t>… </a:t>
            </a:r>
            <a:r>
              <a:rPr lang="ru-RU" b="1" dirty="0">
                <a:solidFill>
                  <a:srgbClr val="FF0000"/>
                </a:solidFill>
              </a:rPr>
              <a:t>робот слетел</a:t>
            </a:r>
            <a:r>
              <a:rPr lang="en-US" b="1" dirty="0">
                <a:solidFill>
                  <a:srgbClr val="FF0000"/>
                </a:solidFill>
              </a:rPr>
              <a:t>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Когда робот покидает левую сторону линии программа больше не работает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Езда по линии</a:t>
            </a:r>
            <a:r>
              <a:rPr lang="en-US" dirty="0"/>
              <a:t>: </a:t>
            </a:r>
            <a:r>
              <a:rPr lang="ru-RU" dirty="0"/>
              <a:t>Стиль робота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Почему человек может идти по линии по середине</a:t>
            </a:r>
            <a:r>
              <a:rPr lang="en-US" dirty="0"/>
              <a:t>?: </a:t>
            </a:r>
          </a:p>
          <a:p>
            <a:pPr lvl="1"/>
            <a:r>
              <a:rPr lang="ru-RU" dirty="0"/>
              <a:t>Они могут </a:t>
            </a:r>
            <a:r>
              <a:rPr lang="ru-RU" dirty="0">
                <a:solidFill>
                  <a:srgbClr val="FF0000"/>
                </a:solidFill>
              </a:rPr>
              <a:t>видеть вперед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ru-RU" dirty="0"/>
              <a:t>Они могут </a:t>
            </a:r>
            <a:r>
              <a:rPr lang="ru-RU" dirty="0">
                <a:solidFill>
                  <a:srgbClr val="FF0000"/>
                </a:solidFill>
              </a:rPr>
              <a:t>наблюдать линию целиком и ее окружение </a:t>
            </a:r>
          </a:p>
          <a:p>
            <a:pPr lvl="1"/>
            <a:r>
              <a:rPr lang="ru-RU" dirty="0"/>
              <a:t>Они </a:t>
            </a:r>
            <a:r>
              <a:rPr lang="ru-RU" dirty="0">
                <a:solidFill>
                  <a:srgbClr val="FF0000"/>
                </a:solidFill>
              </a:rPr>
              <a:t>видят обе стороны линии </a:t>
            </a:r>
            <a:r>
              <a:rPr lang="ru-RU" dirty="0"/>
              <a:t>и понимают какая из них левая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Почему роботы не могут делать так же?</a:t>
            </a:r>
            <a:r>
              <a:rPr lang="en-US" dirty="0"/>
              <a:t>: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Не могут определить лево/право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>
                <a:solidFill>
                  <a:srgbClr val="00B900"/>
                </a:solidFill>
              </a:rPr>
              <a:t>Как мы можем убедится, что робот может </a:t>
            </a:r>
            <a:r>
              <a:rPr lang="ru-RU" dirty="0" err="1">
                <a:solidFill>
                  <a:srgbClr val="00B900"/>
                </a:solidFill>
              </a:rPr>
              <a:t>слитеть</a:t>
            </a:r>
            <a:r>
              <a:rPr lang="ru-RU" dirty="0">
                <a:solidFill>
                  <a:srgbClr val="00B900"/>
                </a:solidFill>
              </a:rPr>
              <a:t> только с одной стороны?</a:t>
            </a:r>
            <a:endParaRPr lang="en-US" dirty="0">
              <a:solidFill>
                <a:srgbClr val="00B900"/>
              </a:solidFill>
            </a:endParaRPr>
          </a:p>
          <a:p>
            <a:pPr lvl="2"/>
            <a:r>
              <a:rPr lang="ru-RU" dirty="0"/>
              <a:t>Вместо середины</a:t>
            </a:r>
            <a:r>
              <a:rPr lang="en-US" dirty="0"/>
              <a:t>, </a:t>
            </a:r>
            <a:r>
              <a:rPr lang="ru-RU" dirty="0"/>
              <a:t>может ли робот следовать края линии?</a:t>
            </a:r>
            <a:endParaRPr lang="en-US" dirty="0"/>
          </a:p>
          <a:p>
            <a:pPr lvl="1"/>
            <a:r>
              <a:rPr lang="ru-RU" dirty="0"/>
              <a:t>Теперь робот слетит только с одной стороны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Мы покажем вам как это работает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/>
              <a:t>Езда по линии робота по краю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1079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По левой стороне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2265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По правой стороне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Робот должен выбрать куда поворачиваться при разных цветах.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Ответ зависит от того, по какой стороне вы хотите ехать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Если черный, то повернуться налево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белый - поворот вправо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Если черный, то повернуться вправо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белый - поворот налево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dirty="0"/>
              <a:t>Запускайте робота правильно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6291</TotalTime>
  <Words>760</Words>
  <Application>Microsoft Office PowerPoint</Application>
  <PresentationFormat>Экран (4:3)</PresentationFormat>
  <Paragraphs>127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Уроки программирования для новичков</vt:lpstr>
      <vt:lpstr>На этом занятии</vt:lpstr>
      <vt:lpstr>Инструкции преподавателя</vt:lpstr>
      <vt:lpstr>Держаться середины?</vt:lpstr>
      <vt:lpstr>Презентация PowerPoint</vt:lpstr>
      <vt:lpstr>Презентация PowerPoint</vt:lpstr>
      <vt:lpstr>Езда по линии: Стиль робота</vt:lpstr>
      <vt:lpstr>Езда по линии робота по краю</vt:lpstr>
      <vt:lpstr>Запускайте робота правильно</vt:lpstr>
      <vt:lpstr>Испытание 1 езда по линии</vt:lpstr>
      <vt:lpstr>Испытание езда по линии Решение</vt:lpstr>
      <vt:lpstr>Испытание 1 решение</vt:lpstr>
      <vt:lpstr>Испытание 2 ездок по линии</vt:lpstr>
      <vt:lpstr>Испытание 2 решение: датчик</vt:lpstr>
      <vt:lpstr>Challenge 2 SOLUTION: PARTICULAR distance</vt:lpstr>
      <vt:lpstr>План обсуждения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Vladimir Abay</cp:lastModifiedBy>
  <cp:revision>115</cp:revision>
  <dcterms:created xsi:type="dcterms:W3CDTF">2014-08-07T02:19:13Z</dcterms:created>
  <dcterms:modified xsi:type="dcterms:W3CDTF">2019-05-05T08:03:02Z</dcterms:modified>
</cp:coreProperties>
</file>