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5" r:id="rId5"/>
    <p:sldId id="294" r:id="rId6"/>
    <p:sldId id="412" r:id="rId7"/>
    <p:sldId id="273" r:id="rId8"/>
    <p:sldId id="349" r:id="rId9"/>
    <p:sldId id="414" r:id="rId10"/>
    <p:sldId id="42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6271" autoAdjust="0"/>
  </p:normalViewPr>
  <p:slideViewPr>
    <p:cSldViewPr snapToGrid="0" snapToObjects="1"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1696-FB41-0746-AA2B-CE0B2F753BD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D13-B9B5-614A-B09A-280D80FF0B3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9F7-51E3-8845-B739-DCD11061DF60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92DE-E2EF-C94D-9CA8-A67428EF6983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DFA7-EDC4-D143-82CE-05385A3E0AF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45D1-C6D9-0C46-8F87-F6951924F86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2F97-7D08-8E4D-972D-EAF9FEBC8B10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DCA4-E3E7-EA4B-B492-DA199C146E84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5D14-44A7-434E-AD73-8B0BA9331EDB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98F-C463-2547-9371-137911505A70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18A-5514-2444-AED0-026585176DBD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448D-496D-5548-8246-64A46FF197C2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C769-3809-FC48-8F6F-5F54DD3DC05A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61F0-4DE6-CC46-8C04-C8500CDB9DB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B3BD-0F25-2E47-9839-FA089C879C0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3D46-E248-2549-9B34-051685171497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17E-E43E-D244-9372-C70EFB495CB0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6F01-0C4A-464A-9376-878FC3221BD0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81D5-2997-CC49-BC74-02D0CAE42D00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B807-1523-294B-9B93-B4290C5E9676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106E-35D5-CD47-9B3A-11E3ED20D057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6F5-E986-FF4D-9B41-D20683576EE0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FE7BD7A-ED5B-B841-AD60-7556EF0F06B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F478-6DC6-8C42-A8EF-0BAFD164B9C2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Датчик цвета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пользоваться Датчиком цвета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торможение и накат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датчик?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Датчик позволяет программе </a:t>
            </a:r>
            <a:r>
              <a:rPr lang="en-US" dirty="0"/>
              <a:t>EV3 </a:t>
            </a:r>
            <a:r>
              <a:rPr lang="ru-RU" dirty="0"/>
              <a:t>собирать и измерять данные из окружающего мира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Датчики </a:t>
            </a:r>
            <a:r>
              <a:rPr lang="en-US" dirty="0"/>
              <a:t>EV3 :</a:t>
            </a:r>
          </a:p>
          <a:p>
            <a:pPr marL="800100" lvl="1" indent="-342900"/>
            <a:r>
              <a:rPr lang="ru-RU" dirty="0"/>
              <a:t>Цвета</a:t>
            </a:r>
            <a:r>
              <a:rPr lang="en-US" dirty="0"/>
              <a:t> – </a:t>
            </a:r>
            <a:r>
              <a:rPr lang="ru-RU" dirty="0"/>
              <a:t>измеряет цвет и яркость</a:t>
            </a:r>
            <a:endParaRPr lang="en-US" dirty="0"/>
          </a:p>
          <a:p>
            <a:pPr marL="800100" lvl="1" indent="-342900"/>
            <a:r>
              <a:rPr lang="ru-RU" dirty="0"/>
              <a:t>Гиро</a:t>
            </a:r>
            <a:r>
              <a:rPr lang="en-US" dirty="0"/>
              <a:t> – </a:t>
            </a:r>
            <a:r>
              <a:rPr lang="ru-RU" dirty="0"/>
              <a:t>измеряет поворот робота</a:t>
            </a:r>
            <a:endParaRPr lang="en-US" dirty="0"/>
          </a:p>
          <a:p>
            <a:pPr marL="800100" lvl="1" indent="-342900"/>
            <a:r>
              <a:rPr lang="ru-RU" dirty="0"/>
              <a:t>Ультразвук</a:t>
            </a:r>
            <a:r>
              <a:rPr lang="en-US" dirty="0"/>
              <a:t> – </a:t>
            </a:r>
            <a:r>
              <a:rPr lang="ru-RU" dirty="0"/>
              <a:t>измеряет расстояние до ближайшей поверхности</a:t>
            </a:r>
            <a:endParaRPr lang="en-US" dirty="0"/>
          </a:p>
          <a:p>
            <a:pPr marL="800100" lvl="1" indent="-342900"/>
            <a:r>
              <a:rPr lang="ru-RU" dirty="0"/>
              <a:t>Касания</a:t>
            </a:r>
            <a:r>
              <a:rPr lang="en-US" dirty="0"/>
              <a:t> – </a:t>
            </a:r>
            <a:r>
              <a:rPr lang="ru-RU" dirty="0"/>
              <a:t>измеряет контакт с поверхностью</a:t>
            </a:r>
            <a:endParaRPr lang="en-US" dirty="0"/>
          </a:p>
          <a:p>
            <a:pPr marL="800100" lvl="1" indent="-342900"/>
            <a:r>
              <a:rPr lang="ru-RU" dirty="0"/>
              <a:t>Инфракрасный</a:t>
            </a:r>
            <a:r>
              <a:rPr lang="en-US" dirty="0"/>
              <a:t> – </a:t>
            </a:r>
            <a:r>
              <a:rPr lang="ru-RU" dirty="0"/>
              <a:t>измеряет  инфракрасный сигнал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13" y="3793046"/>
            <a:ext cx="1962198" cy="18486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Что это такое</a:t>
            </a:r>
            <a:r>
              <a:rPr lang="en-US" b="0" dirty="0"/>
              <a:t>?  </a:t>
            </a:r>
            <a:r>
              <a:rPr lang="ru-RU" b="0" dirty="0"/>
              <a:t>Датчики фиксируют интенсивность света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Есть 3 режима</a:t>
            </a:r>
            <a:r>
              <a:rPr lang="en-US" b="0" dirty="0"/>
              <a:t>: </a:t>
            </a:r>
            <a:r>
              <a:rPr lang="ru-RU" b="0" dirty="0"/>
              <a:t>Цвет</a:t>
            </a:r>
            <a:r>
              <a:rPr lang="en-US" b="0" dirty="0"/>
              <a:t>, </a:t>
            </a:r>
            <a:r>
              <a:rPr lang="ru-RU" b="0" dirty="0"/>
              <a:t>яркость отраженного света и яркость внешнего освещения</a:t>
            </a:r>
            <a:endParaRPr lang="en-US" b="0" dirty="0"/>
          </a:p>
          <a:p>
            <a:pPr marL="800100" lvl="1" indent="-342900"/>
            <a:r>
              <a:rPr lang="ru-RU" b="1" dirty="0"/>
              <a:t>Цвет</a:t>
            </a:r>
            <a:r>
              <a:rPr lang="en-US" b="1" dirty="0"/>
              <a:t>: </a:t>
            </a:r>
            <a:r>
              <a:rPr lang="ru-RU" dirty="0"/>
              <a:t>Распознает </a:t>
            </a:r>
            <a:r>
              <a:rPr lang="en-US" b="0" dirty="0"/>
              <a:t>7 </a:t>
            </a:r>
            <a:r>
              <a:rPr lang="ru-RU" b="0" dirty="0"/>
              <a:t>цветов </a:t>
            </a:r>
            <a:r>
              <a:rPr lang="en-US" b="0" dirty="0"/>
              <a:t>(</a:t>
            </a:r>
            <a:r>
              <a:rPr lang="ru-RU" b="0" dirty="0"/>
              <a:t>черный, коричневый, синий, зеленый, желтый, красный, белый</a:t>
            </a:r>
            <a:r>
              <a:rPr lang="en-US" b="0" dirty="0"/>
              <a:t>) </a:t>
            </a:r>
            <a:r>
              <a:rPr lang="ru-RU" b="0" dirty="0"/>
              <a:t>и нет цвета(пустота)</a:t>
            </a:r>
            <a:endParaRPr lang="en-US" b="0" dirty="0"/>
          </a:p>
          <a:p>
            <a:pPr marL="800100" lvl="1" indent="-342900"/>
            <a:r>
              <a:rPr lang="ru-RU" b="1" dirty="0"/>
              <a:t>Отраженный свет</a:t>
            </a:r>
            <a:r>
              <a:rPr lang="en-US" b="1" dirty="0"/>
              <a:t>: </a:t>
            </a:r>
            <a:r>
              <a:rPr lang="ru-RU" dirty="0"/>
              <a:t>Измеряет интенсивность отражённого света красного светодиода</a:t>
            </a:r>
            <a:r>
              <a:rPr lang="en-US" b="0" dirty="0"/>
              <a:t>. (0=</a:t>
            </a:r>
            <a:r>
              <a:rPr lang="ru-RU" b="0" dirty="0"/>
              <a:t>темно и </a:t>
            </a:r>
            <a:r>
              <a:rPr lang="en-US" b="0" dirty="0"/>
              <a:t>100=</a:t>
            </a:r>
            <a:r>
              <a:rPr lang="ru-RU" b="0" dirty="0"/>
              <a:t>светло</a:t>
            </a:r>
            <a:r>
              <a:rPr lang="en-US" b="0" dirty="0"/>
              <a:t>)</a:t>
            </a:r>
          </a:p>
          <a:p>
            <a:pPr marL="800100" lvl="1" indent="-342900"/>
            <a:r>
              <a:rPr lang="ru-RU" b="1" dirty="0"/>
              <a:t>Внешнее освещение</a:t>
            </a:r>
            <a:r>
              <a:rPr lang="en-US" b="1" dirty="0"/>
              <a:t>: </a:t>
            </a:r>
            <a:r>
              <a:rPr lang="ru-RU" dirty="0"/>
              <a:t>Измеряет силу света, исходящего из окружающей среды</a:t>
            </a:r>
            <a:r>
              <a:rPr lang="en-US" dirty="0"/>
              <a:t>. (0=</a:t>
            </a:r>
            <a:r>
              <a:rPr lang="ru-RU" dirty="0"/>
              <a:t>темно и </a:t>
            </a:r>
            <a:r>
              <a:rPr lang="en-US" dirty="0"/>
              <a:t>100=</a:t>
            </a:r>
            <a:r>
              <a:rPr lang="ru-RU" dirty="0"/>
              <a:t>светло</a:t>
            </a:r>
            <a:r>
              <a:rPr lang="en-US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Применение</a:t>
            </a:r>
            <a:r>
              <a:rPr lang="en-US" b="0" dirty="0"/>
              <a:t>:</a:t>
            </a:r>
          </a:p>
          <a:p>
            <a:pPr marL="800100" lvl="1" indent="-342900"/>
            <a:r>
              <a:rPr lang="ru-RU" dirty="0"/>
              <a:t>Движение до линии</a:t>
            </a:r>
            <a:r>
              <a:rPr lang="en-US" dirty="0"/>
              <a:t>, </a:t>
            </a:r>
            <a:r>
              <a:rPr lang="ru-RU" dirty="0"/>
              <a:t>Езда по линии</a:t>
            </a:r>
            <a:r>
              <a:rPr lang="en-US" dirty="0"/>
              <a:t>, </a:t>
            </a:r>
            <a:r>
              <a:rPr lang="ru-RU" dirty="0"/>
              <a:t>Поиск цвета</a:t>
            </a:r>
            <a:endParaRPr lang="en-US" dirty="0"/>
          </a:p>
          <a:p>
            <a:pPr marL="800100" lvl="1" indent="-342900"/>
            <a:r>
              <a:rPr lang="ru-RU" dirty="0"/>
              <a:t>Играть с помощью датчика цвета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Датчик цвета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Мы будем использовать режим цвета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Еще совет по рулевому управлению</a:t>
            </a:r>
            <a:r>
              <a:rPr lang="en-US" dirty="0"/>
              <a:t>: </a:t>
            </a:r>
            <a:r>
              <a:rPr lang="ru-RU" dirty="0"/>
              <a:t>торможение или накат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Немного больше о блоке рулевого управления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Вы заметили опцию Торможения?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Накат(Ложь) позволит двигаться по инерции</a:t>
            </a:r>
            <a:r>
              <a:rPr lang="en-US" b="0" dirty="0"/>
              <a:t>. </a:t>
            </a:r>
            <a:r>
              <a:rPr lang="ru-RU" b="0" dirty="0"/>
              <a:t>Торможение(Истина) остановит моторы сразу</a:t>
            </a:r>
            <a:r>
              <a:rPr lang="en-US" b="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Какой режим вы будете использовать, чтобы остановиться на цветной линии?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Испытание датчиком цвета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Робот должен двигаться до зеленой линии используя датчик цвета</a:t>
            </a:r>
            <a:r>
              <a:rPr lang="en-US" dirty="0"/>
              <a:t>?</a:t>
            </a:r>
          </a:p>
          <a:p>
            <a:r>
              <a:rPr lang="ru-RU" dirty="0"/>
              <a:t>Шаг </a:t>
            </a:r>
            <a:r>
              <a:rPr lang="en-US" dirty="0"/>
              <a:t>1: </a:t>
            </a:r>
            <a:r>
              <a:rPr lang="ru-RU" dirty="0"/>
              <a:t>используем блок ожидания</a:t>
            </a:r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используем режим цвета</a:t>
            </a:r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3: </a:t>
            </a:r>
            <a:r>
              <a:rPr lang="ru-RU" dirty="0"/>
              <a:t>торможение или накат</a:t>
            </a:r>
            <a:r>
              <a:rPr lang="en-US" dirty="0"/>
              <a:t>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b="0" dirty="0">
                <a:solidFill>
                  <a:srgbClr val="FF0000"/>
                </a:solidFill>
              </a:rPr>
              <a:t>Подсказка</a:t>
            </a:r>
            <a:r>
              <a:rPr lang="en-US" b="0" dirty="0">
                <a:solidFill>
                  <a:srgbClr val="FF0000"/>
                </a:solidFill>
              </a:rPr>
              <a:t>: </a:t>
            </a:r>
            <a:r>
              <a:rPr lang="ru-RU" b="0" dirty="0">
                <a:solidFill>
                  <a:srgbClr val="FF0000"/>
                </a:solidFill>
              </a:rPr>
              <a:t>Вы будете пользоваться рулевым управлением </a:t>
            </a:r>
            <a:r>
              <a:rPr lang="en-US" b="0" dirty="0">
                <a:solidFill>
                  <a:srgbClr val="FF0000"/>
                </a:solidFill>
              </a:rPr>
              <a:t>(</a:t>
            </a:r>
            <a:r>
              <a:rPr lang="ru-RU" b="0" dirty="0">
                <a:solidFill>
                  <a:srgbClr val="FF0000"/>
                </a:solidFill>
              </a:rPr>
              <a:t>подумайте о включении и выключении моторов</a:t>
            </a:r>
            <a:r>
              <a:rPr lang="en-US" b="0" dirty="0">
                <a:solidFill>
                  <a:srgbClr val="FF0000"/>
                </a:solidFill>
              </a:rPr>
              <a:t>) </a:t>
            </a:r>
            <a:r>
              <a:rPr lang="ru-RU" b="0" dirty="0">
                <a:solidFill>
                  <a:srgbClr val="FF0000"/>
                </a:solidFill>
              </a:rPr>
              <a:t>и блок ожидания </a:t>
            </a:r>
            <a:r>
              <a:rPr lang="en-US" b="0" dirty="0">
                <a:solidFill>
                  <a:srgbClr val="FF0000"/>
                </a:solidFill>
              </a:rPr>
              <a:t>“</a:t>
            </a:r>
            <a:r>
              <a:rPr lang="ru-RU" b="0" dirty="0">
                <a:solidFill>
                  <a:srgbClr val="FF0000"/>
                </a:solidFill>
              </a:rPr>
              <a:t>Цвет</a:t>
            </a:r>
            <a:r>
              <a:rPr lang="en-US" b="0" dirty="0">
                <a:solidFill>
                  <a:srgbClr val="FF0000"/>
                </a:solidFill>
              </a:rPr>
              <a:t>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32" y="1524318"/>
            <a:ext cx="4809078" cy="309846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 датчиком цвета решение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Финиш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Старт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Рулевое управление – выключение моторов, торможение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Рулевое управление – включение моторов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Ожидать зеленого цвета</a:t>
            </a:r>
            <a:r>
              <a:rPr lang="en-US" dirty="0"/>
              <a:t> (#3)</a:t>
            </a:r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обсуждения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ru-RU" dirty="0"/>
              <a:t>Можете ли вы искать больше одного цвета</a:t>
            </a:r>
            <a:r>
              <a:rPr lang="en-US" dirty="0"/>
              <a:t>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 чем разница м/у торможением и накатом в блоке рулевого управления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Ответ: Да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Ответ: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Накат даст моторам свободно вращаться после движения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</a:rPr>
              <a:t>а Торможение сразу остановит и зафиксирует моторы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3A6D783-6517-4F74-AFFE-DAF2B40D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 dirty="0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6254</TotalTime>
  <Words>517</Words>
  <Application>Microsoft Office PowerPoint</Application>
  <PresentationFormat>Экран (4:3)</PresentationFormat>
  <Paragraphs>75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На этом занятии</vt:lpstr>
      <vt:lpstr>Что такое датчик?</vt:lpstr>
      <vt:lpstr>Датчик цвета</vt:lpstr>
      <vt:lpstr>Еще совет по рулевому управлению: торможение или накат?</vt:lpstr>
      <vt:lpstr>Испытание датчиком цвета</vt:lpstr>
      <vt:lpstr>Испытание датчиком цвета решение</vt:lpstr>
      <vt:lpstr>План обсуждения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Vladimir Abay</cp:lastModifiedBy>
  <cp:revision>65</cp:revision>
  <dcterms:created xsi:type="dcterms:W3CDTF">2014-08-07T02:19:13Z</dcterms:created>
  <dcterms:modified xsi:type="dcterms:W3CDTF">2019-04-30T04:53:21Z</dcterms:modified>
</cp:coreProperties>
</file>