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5" r:id="rId3"/>
    <p:sldId id="412" r:id="rId4"/>
    <p:sldId id="424" r:id="rId5"/>
    <p:sldId id="422" r:id="rId6"/>
    <p:sldId id="417" r:id="rId7"/>
    <p:sldId id="416" r:id="rId8"/>
    <p:sldId id="419" r:id="rId9"/>
    <p:sldId id="421" r:id="rId10"/>
    <p:sldId id="42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95682" autoAdjust="0"/>
  </p:normalViewPr>
  <p:slideViewPr>
    <p:cSldViewPr snapToGrid="0" snapToObjects="1">
      <p:cViewPr varScale="1">
        <p:scale>
          <a:sx n="104" d="100"/>
          <a:sy n="104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2017 Last Update: (8/28/2017)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Общие проблемы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Изучим решения общих проблем связанных с </a:t>
            </a:r>
            <a:r>
              <a:rPr lang="ru-RU" dirty="0" err="1"/>
              <a:t>бриком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Брик застыл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545" y="1362377"/>
            <a:ext cx="4669468" cy="4465019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0" dirty="0"/>
              <a:t>Если ваш </a:t>
            </a:r>
            <a:r>
              <a:rPr lang="ru-RU" b="0" dirty="0" err="1"/>
              <a:t>брик</a:t>
            </a:r>
            <a:r>
              <a:rPr lang="ru-RU" b="0" dirty="0"/>
              <a:t> внезапно замер, вам следует его перезагрузить.</a:t>
            </a:r>
            <a:endParaRPr lang="en-US" b="0" dirty="0"/>
          </a:p>
          <a:p>
            <a:pPr marL="457200" indent="-457200" fontAlgn="base">
              <a:buAutoNum type="arabicPeriod"/>
            </a:pPr>
            <a:r>
              <a:rPr lang="ru-RU" b="0" dirty="0"/>
              <a:t>Удерживайте </a:t>
            </a:r>
            <a:r>
              <a:rPr lang="ru-RU" dirty="0"/>
              <a:t>Назад</a:t>
            </a:r>
            <a:r>
              <a:rPr lang="en-US" b="0" dirty="0"/>
              <a:t> </a:t>
            </a:r>
            <a:r>
              <a:rPr lang="ru-RU" b="0" dirty="0"/>
              <a:t>и</a:t>
            </a:r>
            <a:r>
              <a:rPr lang="en-US" b="0" dirty="0"/>
              <a:t> </a:t>
            </a:r>
            <a:r>
              <a:rPr lang="ru-RU" dirty="0"/>
              <a:t>Центр </a:t>
            </a:r>
            <a:r>
              <a:rPr lang="ru-RU" b="0" dirty="0"/>
              <a:t>кнопки</a:t>
            </a:r>
            <a:r>
              <a:rPr lang="en-US" b="0" dirty="0"/>
              <a:t>. </a:t>
            </a:r>
          </a:p>
          <a:p>
            <a:pPr marL="457200" indent="-457200" fontAlgn="base">
              <a:buAutoNum type="arabicPeriod"/>
            </a:pPr>
            <a:r>
              <a:rPr lang="ru-RU" b="0" dirty="0"/>
              <a:t>Когда экран опустеет</a:t>
            </a:r>
            <a:r>
              <a:rPr lang="en-US" b="0" dirty="0"/>
              <a:t>, </a:t>
            </a:r>
            <a:r>
              <a:rPr lang="ru-RU" b="0" dirty="0"/>
              <a:t>отпустите кнопку </a:t>
            </a:r>
            <a:r>
              <a:rPr lang="ru-RU" dirty="0"/>
              <a:t>Назад</a:t>
            </a:r>
            <a:r>
              <a:rPr lang="en-US" b="0" dirty="0"/>
              <a:t>. </a:t>
            </a:r>
          </a:p>
          <a:p>
            <a:pPr marL="457200" indent="-457200" fontAlgn="base">
              <a:buAutoNum type="arabicPeriod"/>
            </a:pPr>
            <a:r>
              <a:rPr lang="ru-RU" b="0" dirty="0"/>
              <a:t>Когда на экране появится </a:t>
            </a:r>
            <a:r>
              <a:rPr lang="en-US" b="0" dirty="0"/>
              <a:t>“Starting,” </a:t>
            </a:r>
            <a:r>
              <a:rPr lang="ru-RU" b="0" dirty="0"/>
              <a:t>отпустите кнопку</a:t>
            </a:r>
            <a:r>
              <a:rPr lang="en-US" b="0" dirty="0"/>
              <a:t> </a:t>
            </a:r>
            <a:r>
              <a:rPr lang="en-US" dirty="0"/>
              <a:t>Center</a:t>
            </a:r>
            <a:r>
              <a:rPr lang="en-US" b="0" dirty="0"/>
              <a:t>.</a:t>
            </a:r>
          </a:p>
          <a:p>
            <a:pPr marL="457200" indent="-457200" fontAlgn="base">
              <a:buAutoNum type="arabicPeriod"/>
            </a:pPr>
            <a:r>
              <a:rPr lang="ru-RU" b="0" dirty="0"/>
              <a:t>Обновите прошивку, если вы еще не сделали этого.</a:t>
            </a:r>
            <a:endParaRPr lang="en-US" b="0" dirty="0"/>
          </a:p>
          <a:p>
            <a:pPr marL="457200" indent="-457200" fontAlgn="base">
              <a:buAutoNum type="arabicPeriod"/>
            </a:pPr>
            <a:r>
              <a:rPr lang="ru-RU" b="0" dirty="0"/>
              <a:t>Если этот метод вам не подошел, обратитесь к 4 слайду.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07" y="1362377"/>
            <a:ext cx="3024680" cy="4751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78686" y="4525724"/>
            <a:ext cx="1061127" cy="1197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06066" flipH="1">
            <a:off x="197871" y="2838445"/>
            <a:ext cx="1072363" cy="12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Брик постоянно застревает  во время запуска/Прошивки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8470" y="2014245"/>
            <a:ext cx="4604204" cy="1904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1736659"/>
            <a:ext cx="3641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Метод</a:t>
            </a:r>
            <a:r>
              <a:rPr lang="en-US" sz="2000" dirty="0">
                <a:solidFill>
                  <a:srgbClr val="FF0000"/>
                </a:solidFill>
              </a:rPr>
              <a:t> 1: (</a:t>
            </a:r>
            <a:r>
              <a:rPr lang="ru-RU" sz="2000" dirty="0">
                <a:solidFill>
                  <a:srgbClr val="FF0000"/>
                </a:solidFill>
              </a:rPr>
              <a:t>Брик включен и замер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ru-RU" dirty="0"/>
              <a:t>Удерживайте </a:t>
            </a:r>
            <a:r>
              <a:rPr lang="ru-RU" b="1" dirty="0"/>
              <a:t>Назад</a:t>
            </a:r>
            <a:r>
              <a:rPr lang="en-US" dirty="0"/>
              <a:t>, </a:t>
            </a:r>
            <a:r>
              <a:rPr lang="ru-RU" b="1" dirty="0"/>
              <a:t>Центр</a:t>
            </a:r>
            <a:r>
              <a:rPr lang="en-US" dirty="0"/>
              <a:t>,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b="1" dirty="0"/>
              <a:t>Право </a:t>
            </a:r>
            <a:r>
              <a:rPr lang="ru-RU" dirty="0"/>
              <a:t>кнопки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Когда </a:t>
            </a:r>
            <a:r>
              <a:rPr lang="ru-RU" dirty="0" err="1"/>
              <a:t>брик</a:t>
            </a:r>
            <a:r>
              <a:rPr lang="ru-RU" dirty="0"/>
              <a:t> перезагрузится</a:t>
            </a:r>
            <a:r>
              <a:rPr lang="en-US" dirty="0"/>
              <a:t>, </a:t>
            </a:r>
            <a:r>
              <a:rPr lang="ru-RU" dirty="0"/>
              <a:t>отпустите кнопку</a:t>
            </a:r>
            <a:r>
              <a:rPr lang="en-US" dirty="0"/>
              <a:t> </a:t>
            </a:r>
            <a:r>
              <a:rPr lang="ru-RU" b="1" dirty="0"/>
              <a:t>Назад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Когда экран покажет</a:t>
            </a:r>
            <a:r>
              <a:rPr lang="en-US" dirty="0"/>
              <a:t> “Updating”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отпустите остальные кнопки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Обновите прошивку снова используя </a:t>
            </a:r>
            <a:r>
              <a:rPr lang="en-US" dirty="0"/>
              <a:t>USB</a:t>
            </a:r>
            <a:r>
              <a:rPr lang="ru-RU" dirty="0"/>
              <a:t> кабель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8" y="5812971"/>
            <a:ext cx="756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ru-RU" dirty="0"/>
              <a:t>Источник</a:t>
            </a:r>
            <a:r>
              <a:rPr lang="en-US" dirty="0"/>
              <a:t>: </a:t>
            </a:r>
            <a:r>
              <a:rPr lang="ru-RU" dirty="0"/>
              <a:t>тест из </a:t>
            </a:r>
            <a:r>
              <a:rPr lang="en-US" dirty="0"/>
              <a:t>EV3 User Guide, </a:t>
            </a:r>
            <a:r>
              <a:rPr lang="ru-RU" dirty="0"/>
              <a:t>картинка </a:t>
            </a:r>
            <a:r>
              <a:rPr lang="en-US" dirty="0"/>
              <a:t>Legoengineering.com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9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2826" y="2051838"/>
            <a:ext cx="1961846" cy="134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Брик постоянно застревает  во время запуска/Прошивки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1838"/>
            <a:ext cx="5225144" cy="3377036"/>
          </a:xfrm>
        </p:spPr>
        <p:txBody>
          <a:bodyPr>
            <a:normAutofit/>
          </a:bodyPr>
          <a:lstStyle/>
          <a:p>
            <a:r>
              <a:rPr lang="ru-RU" b="0" dirty="0">
                <a:solidFill>
                  <a:srgbClr val="FF0000"/>
                </a:solidFill>
              </a:rPr>
              <a:t>Метод</a:t>
            </a:r>
            <a:r>
              <a:rPr lang="en-US" b="0" dirty="0">
                <a:solidFill>
                  <a:srgbClr val="FF0000"/>
                </a:solidFill>
              </a:rPr>
              <a:t> 2: (</a:t>
            </a:r>
            <a:r>
              <a:rPr lang="ru-RU" b="0" dirty="0">
                <a:solidFill>
                  <a:srgbClr val="FF0000"/>
                </a:solidFill>
              </a:rPr>
              <a:t>Должен быть свободный доступ к батарейке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  <a:p>
            <a:r>
              <a:rPr lang="en-US" b="0" dirty="0"/>
              <a:t>1) </a:t>
            </a:r>
            <a:r>
              <a:rPr lang="ru-RU" b="0" dirty="0"/>
              <a:t>Извлеките и переустановите батарею</a:t>
            </a:r>
            <a:endParaRPr lang="en-US" b="0" dirty="0"/>
          </a:p>
          <a:p>
            <a:r>
              <a:rPr lang="en-US" b="0" dirty="0"/>
              <a:t>2) </a:t>
            </a:r>
            <a:r>
              <a:rPr lang="ru-RU" b="0" dirty="0"/>
              <a:t>Когда </a:t>
            </a:r>
            <a:r>
              <a:rPr lang="ru-RU" b="0" dirty="0" err="1"/>
              <a:t>брик</a:t>
            </a:r>
            <a:r>
              <a:rPr lang="ru-RU" b="0" dirty="0"/>
              <a:t> выключится</a:t>
            </a:r>
            <a:r>
              <a:rPr lang="en-US" b="0" dirty="0"/>
              <a:t>, </a:t>
            </a:r>
            <a:r>
              <a:rPr lang="ru-RU" b="0" dirty="0"/>
              <a:t>удерживайте </a:t>
            </a:r>
            <a:r>
              <a:rPr lang="ru-RU" dirty="0"/>
              <a:t>Центр </a:t>
            </a:r>
            <a:r>
              <a:rPr lang="ru-RU" b="0" dirty="0"/>
              <a:t>и</a:t>
            </a:r>
            <a:r>
              <a:rPr lang="en-US" b="0" dirty="0"/>
              <a:t> </a:t>
            </a:r>
            <a:r>
              <a:rPr lang="ru-RU" dirty="0"/>
              <a:t>Право</a:t>
            </a:r>
            <a:r>
              <a:rPr lang="ru-RU" b="0" dirty="0"/>
              <a:t>, пока не появится</a:t>
            </a:r>
            <a:r>
              <a:rPr lang="en-US" b="0" dirty="0"/>
              <a:t> “Updating”</a:t>
            </a:r>
          </a:p>
          <a:p>
            <a:r>
              <a:rPr lang="en-US" b="0" dirty="0"/>
              <a:t>3) </a:t>
            </a:r>
            <a:r>
              <a:rPr lang="ru-RU" b="0" dirty="0"/>
              <a:t>Обновите прошивку снова используя </a:t>
            </a:r>
            <a:r>
              <a:rPr lang="en-US" b="0" dirty="0"/>
              <a:t>USB</a:t>
            </a:r>
            <a:r>
              <a:rPr lang="ru-RU" b="0" dirty="0"/>
              <a:t> кабель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270" y="5830805"/>
            <a:ext cx="8056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Источник</a:t>
            </a:r>
            <a:r>
              <a:rPr lang="en-US" sz="1400" dirty="0"/>
              <a:t>: “Recovery from Failed Firmware Update”, </a:t>
            </a:r>
            <a:r>
              <a:rPr lang="en-US" sz="1400" dirty="0" err="1"/>
              <a:t>STEMRobotics</a:t>
            </a:r>
            <a:r>
              <a:rPr lang="en-US" sz="1400" dirty="0"/>
              <a:t> (Randy Steele), </a:t>
            </a:r>
            <a:r>
              <a:rPr lang="ru-RU" sz="1400" dirty="0"/>
              <a:t>Картинка </a:t>
            </a:r>
            <a:r>
              <a:rPr lang="en-US" sz="1400" dirty="0"/>
              <a:t>Legoengineering.com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0556" y="3643635"/>
            <a:ext cx="2106386" cy="192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60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Батарея заряженная, но </a:t>
            </a:r>
            <a:r>
              <a:rPr lang="ru-RU" dirty="0" err="1"/>
              <a:t>брик</a:t>
            </a:r>
            <a:r>
              <a:rPr lang="ru-RU" dirty="0"/>
              <a:t> не включается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73062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b="0" dirty="0"/>
              <a:t>Проверьте контакты батареек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Иногда контакты батареек изогнуты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Извлеките батарейки, верните контакты в исходное положение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Установите батарею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6543" y="2122714"/>
            <a:ext cx="3706131" cy="2726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6543" y="4980214"/>
            <a:ext cx="370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credit: Hands on Technology</a:t>
            </a:r>
          </a:p>
        </p:txBody>
      </p:sp>
    </p:spTree>
    <p:extLst>
      <p:ext uri="{BB962C8B-B14F-4D97-AF65-F5344CB8AC3E}">
        <p14:creationId xmlns:p14="http://schemas.microsoft.com/office/powerpoint/2010/main" val="98171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</a:t>
            </a:r>
            <a:r>
              <a:rPr lang="en-US" dirty="0"/>
              <a:t>“</a:t>
            </a:r>
            <a:r>
              <a:rPr lang="ru-RU" dirty="0"/>
              <a:t>Назад</a:t>
            </a:r>
            <a:r>
              <a:rPr lang="en-US" dirty="0"/>
              <a:t>” </a:t>
            </a:r>
            <a:r>
              <a:rPr lang="ru-RU" dirty="0"/>
              <a:t>не работает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6" y="1391093"/>
            <a:ext cx="4547762" cy="4373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b="0" dirty="0"/>
              <a:t>Если вы хотите решить сами</a:t>
            </a:r>
            <a:r>
              <a:rPr lang="mr-IN" b="0" dirty="0"/>
              <a:t>…</a:t>
            </a:r>
            <a:r>
              <a:rPr lang="en-US" b="0" dirty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dirty="0"/>
              <a:t>Над каждой кнопкой есть кусочек метала. Должно быть он смещен</a:t>
            </a:r>
            <a:r>
              <a:rPr lang="en-US" b="0" dirty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dirty="0"/>
              <a:t>Извлеките батарею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r>
              <a:rPr lang="ru-RU" b="0" dirty="0"/>
              <a:t>Выкрутите 4 черных винта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r>
              <a:rPr lang="ru-RU" b="0" dirty="0"/>
              <a:t>Передвиньте метал, так, чтобы создался контакт 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r>
              <a:rPr lang="ru-RU" b="0" dirty="0"/>
              <a:t>Закрутите чехол обратно</a:t>
            </a:r>
            <a:endParaRPr lang="en-US" b="0" dirty="0"/>
          </a:p>
          <a:p>
            <a:pPr marL="800100" lvl="1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Либо свяжитесь с сервисным обслуживанием</a:t>
            </a:r>
            <a:r>
              <a:rPr lang="en-US" b="0" dirty="0"/>
              <a:t> LEGO Customer Service</a:t>
            </a:r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Ссылка на видео</a:t>
            </a:r>
            <a:r>
              <a:rPr lang="en-US" b="0" dirty="0"/>
              <a:t> Damien Kee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/NNoutMLxmJ0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2685" y="3874801"/>
            <a:ext cx="246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credits: Damien </a:t>
            </a:r>
            <a:r>
              <a:rPr lang="en-US" sz="1400" dirty="0" err="1"/>
              <a:t>Kee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621" y="1391093"/>
            <a:ext cx="2071284" cy="248370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461047" y="2828941"/>
            <a:ext cx="778475" cy="8155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1725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 удалил программу</a:t>
            </a:r>
            <a:r>
              <a:rPr lang="en-US" dirty="0"/>
              <a:t>, </a:t>
            </a:r>
            <a:r>
              <a:rPr lang="ru-RU" dirty="0"/>
              <a:t>но она все еще на </a:t>
            </a:r>
            <a:r>
              <a:rPr lang="ru-RU" dirty="0" err="1"/>
              <a:t>брике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74043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Могу ли я извлечь программу из </a:t>
            </a:r>
            <a:r>
              <a:rPr lang="ru-RU" dirty="0" err="1"/>
              <a:t>брика</a:t>
            </a:r>
            <a:r>
              <a:rPr lang="ru-RU" dirty="0"/>
              <a:t>, если я потерял код на ПК</a:t>
            </a:r>
            <a:r>
              <a:rPr lang="en-US" dirty="0"/>
              <a:t>?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dirty="0"/>
              <a:t>К сожалению</a:t>
            </a:r>
            <a:r>
              <a:rPr lang="en-US" dirty="0"/>
              <a:t>,</a:t>
            </a:r>
            <a:r>
              <a:rPr lang="ru-RU" dirty="0"/>
              <a:t> если вы потеряли код на ПК, то невозможно получить изменяемую программу обратно.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Что на счет кнопки «загрузка» в обозревателе памяти</a:t>
            </a:r>
            <a:r>
              <a:rPr lang="en-US" dirty="0"/>
              <a:t>?  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dirty="0"/>
              <a:t>Он выдаст вам копию машинного кода </a:t>
            </a:r>
            <a:r>
              <a:rPr lang="en-US" dirty="0"/>
              <a:t>EV3. </a:t>
            </a:r>
            <a:r>
              <a:rPr lang="ru-RU" dirty="0"/>
              <a:t>Впрочем</a:t>
            </a:r>
            <a:r>
              <a:rPr lang="en-US" dirty="0"/>
              <a:t>, </a:t>
            </a:r>
            <a:r>
              <a:rPr lang="ru-RU" dirty="0"/>
              <a:t>вы не сможете просмотреть или изменить код программы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642" y="4136164"/>
            <a:ext cx="2914369" cy="1771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89595">
            <a:off x="6282036" y="2273642"/>
            <a:ext cx="206357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Always back up your programs!</a:t>
            </a:r>
          </a:p>
        </p:txBody>
      </p:sp>
    </p:spTree>
    <p:extLst>
      <p:ext uri="{BB962C8B-B14F-4D97-AF65-F5344CB8AC3E}">
        <p14:creationId xmlns:p14="http://schemas.microsoft.com/office/powerpoint/2010/main" val="158306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3C3A3D-BD95-4736-9DF8-18DFD2C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de-DE"/>
              <a:t>© EV3Lessons.com, 2017 Last Update: (8/28/2017)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6997</TotalTime>
  <Words>514</Words>
  <Application>Microsoft Office PowerPoint</Application>
  <PresentationFormat>Экран (4:3)</PresentationFormat>
  <Paragraphs>75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American Typewriter</vt:lpstr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На этом занятии</vt:lpstr>
      <vt:lpstr>Брик застыл</vt:lpstr>
      <vt:lpstr>Брик постоянно застревает  во время запуска/Прошивки</vt:lpstr>
      <vt:lpstr>Брик постоянно застревает  во время запуска/Прошивки</vt:lpstr>
      <vt:lpstr>Батарея заряженная, но брик не включается</vt:lpstr>
      <vt:lpstr>Кнопка “Назад” не работает</vt:lpstr>
      <vt:lpstr>Я удалил программу, но она все еще на брике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Vladimir Abay</cp:lastModifiedBy>
  <cp:revision>107</cp:revision>
  <cp:lastPrinted>2017-08-28T12:40:29Z</cp:lastPrinted>
  <dcterms:created xsi:type="dcterms:W3CDTF">2014-08-07T02:19:13Z</dcterms:created>
  <dcterms:modified xsi:type="dcterms:W3CDTF">2019-04-07T10:51:21Z</dcterms:modified>
</cp:coreProperties>
</file>