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7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Собственные звуки и рисунки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собственный звук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00" y="3035808"/>
            <a:ext cx="4458663" cy="2927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37" y="1383712"/>
            <a:ext cx="3278556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825329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5: </a:t>
            </a:r>
            <a:r>
              <a:rPr lang="ru-RU" dirty="0"/>
              <a:t>Сохраните файл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6: </a:t>
            </a:r>
            <a:r>
              <a:rPr lang="ru-RU" dirty="0"/>
              <a:t>Звук появится в блоке Звука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ED80D94-7767-4EF6-8903-223AF160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использовать блок Экрана и блок Звука, чтобы создать собственное изображение или звук.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добавляем собственные изображения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Выберите Редактор Изображений в меню инструменты</a:t>
            </a:r>
            <a:r>
              <a:rPr lang="en-US" dirty="0"/>
              <a:t>:  </a:t>
            </a:r>
          </a:p>
          <a:p>
            <a:r>
              <a:rPr lang="ru-RU" b="0" dirty="0"/>
              <a:t>Редактор изображений может открыть</a:t>
            </a:r>
            <a:r>
              <a:rPr lang="en-US" b="0" dirty="0"/>
              <a:t>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</a:t>
            </a:r>
            <a:r>
              <a:rPr lang="ru-RU" b="0" dirty="0"/>
              <a:t>и </a:t>
            </a:r>
            <a:r>
              <a:rPr lang="en-US" b="0" dirty="0"/>
              <a:t>.bmp </a:t>
            </a:r>
            <a:r>
              <a:rPr lang="ru-RU" b="0" dirty="0"/>
              <a:t>файлы</a:t>
            </a:r>
            <a:r>
              <a:rPr lang="en-US" b="0" dirty="0"/>
              <a:t>. </a:t>
            </a:r>
            <a:r>
              <a:rPr lang="ru-RU" b="0" dirty="0"/>
              <a:t>Цветные картинки автоматически преобразуются в монохромные</a:t>
            </a:r>
            <a:r>
              <a:rPr lang="en-US" b="0" dirty="0"/>
              <a:t>. </a:t>
            </a:r>
            <a:br>
              <a:rPr lang="ru-RU" b="0" dirty="0"/>
            </a:br>
            <a:r>
              <a:rPr lang="en-US" b="0" dirty="0"/>
              <a:t>LEGO </a:t>
            </a:r>
            <a:r>
              <a:rPr lang="ru-RU" b="0" dirty="0"/>
              <a:t> использует расширение файла</a:t>
            </a:r>
            <a:r>
              <a:rPr lang="en-US" b="0" dirty="0"/>
              <a:t>.</a:t>
            </a:r>
            <a:r>
              <a:rPr lang="en-US" b="0" dirty="0" err="1"/>
              <a:t>rgf</a:t>
            </a:r>
            <a:r>
              <a:rPr lang="en-US" b="0" dirty="0"/>
              <a:t>.</a:t>
            </a:r>
          </a:p>
          <a:p>
            <a:endParaRPr lang="en-US" dirty="0"/>
          </a:p>
          <a:p>
            <a:br>
              <a:rPr lang="en-US" dirty="0"/>
            </a:br>
            <a:r>
              <a:rPr lang="ru-RU" dirty="0"/>
              <a:t>Шаг 2 </a:t>
            </a:r>
            <a:r>
              <a:rPr lang="en-US" dirty="0"/>
              <a:t>: </a:t>
            </a:r>
            <a:r>
              <a:rPr lang="ru-RU" dirty="0"/>
              <a:t>Откройте свое изображение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79" y="899289"/>
            <a:ext cx="3364933" cy="2582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собственных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Измените размер, используя кнопки, и измените расположение всего изображения зажав его</a:t>
            </a:r>
            <a:endParaRPr lang="en-US" dirty="0"/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4:  </a:t>
            </a:r>
            <a:r>
              <a:rPr lang="ru-RU" dirty="0"/>
              <a:t>Добавьте контраст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Добавьте собственное изображение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5: </a:t>
            </a:r>
            <a:r>
              <a:rPr lang="ru-RU" dirty="0"/>
              <a:t>Измените изображение используя палетку инструментов слева экрана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6: </a:t>
            </a:r>
            <a:r>
              <a:rPr lang="ru-RU" dirty="0"/>
              <a:t>Сохраните изображение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собственных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7: </a:t>
            </a:r>
            <a:r>
              <a:rPr lang="ru-RU" dirty="0"/>
              <a:t>Это изображение готово к использованию на блоке экрана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41" y="1339698"/>
            <a:ext cx="5550062" cy="436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Делимся своим </a:t>
            </a:r>
            <a:r>
              <a:rPr lang="ru-RU" dirty="0" err="1"/>
              <a:t>изображнием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Нажмите на гаечный ключ в проекте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Выберите вкладку Изображения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Выберите </a:t>
            </a:r>
            <a:r>
              <a:rPr lang="en-US" dirty="0"/>
              <a:t>.</a:t>
            </a:r>
            <a:r>
              <a:rPr lang="en-US" dirty="0" err="1"/>
              <a:t>rgf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Нажмите на Экспорт и сохраните файл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Теперь вы можете отправить этот файл кому хотите!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Если вы хотите добавить </a:t>
            </a:r>
            <a:r>
              <a:rPr lang="en-US" dirty="0"/>
              <a:t>.</a:t>
            </a:r>
            <a:r>
              <a:rPr lang="en-US" dirty="0" err="1"/>
              <a:t>rgf</a:t>
            </a:r>
            <a:r>
              <a:rPr lang="en-US" dirty="0"/>
              <a:t> </a:t>
            </a:r>
            <a:r>
              <a:rPr lang="ru-RU" dirty="0"/>
              <a:t>файл, просто нажмите Импорт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03223" y="1935725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80243" y="4285850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66247" y="4751885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14681" y="5259873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собственный звук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Выберите Редактор звука в меню инструменты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Нажмите на кнопку открыть или запишите свой звук, используя красную кнопку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2" y="958214"/>
            <a:ext cx="2843134" cy="286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75" y="3939381"/>
            <a:ext cx="3046278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собственный звук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Звук, который вы выбрали появится в редакторе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4: </a:t>
            </a:r>
            <a:r>
              <a:rPr lang="ru-RU" dirty="0"/>
              <a:t>Передвигайте синюю полосу, чтобы изменить длину обрезки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23" y="1524318"/>
            <a:ext cx="319859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81" y="4080033"/>
            <a:ext cx="3229099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6543</TotalTime>
  <Words>367</Words>
  <Application>Microsoft Office PowerPoint</Application>
  <PresentationFormat>Экран (4:3)</PresentationFormat>
  <Paragraphs>69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Уроки программирования для новичков</vt:lpstr>
      <vt:lpstr>На этом занятии</vt:lpstr>
      <vt:lpstr>добавляем собственные изображения</vt:lpstr>
      <vt:lpstr>Добавление собственных изображений</vt:lpstr>
      <vt:lpstr>Добавьте собственное изображение</vt:lpstr>
      <vt:lpstr>Добавление собственных изображений</vt:lpstr>
      <vt:lpstr>Делимся своим изображнием</vt:lpstr>
      <vt:lpstr>Добавляем собственный звук</vt:lpstr>
      <vt:lpstr>Добавляем собственный звук</vt:lpstr>
      <vt:lpstr>Добавляем собственный звук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71</cp:revision>
  <cp:lastPrinted>2016-01-17T19:43:02Z</cp:lastPrinted>
  <dcterms:created xsi:type="dcterms:W3CDTF">2014-08-07T02:19:13Z</dcterms:created>
  <dcterms:modified xsi:type="dcterms:W3CDTF">2019-04-28T07:08:41Z</dcterms:modified>
</cp:coreProperties>
</file>