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8"/>
  </p:notesMasterIdLst>
  <p:handoutMasterIdLst>
    <p:handoutMasterId r:id="rId19"/>
  </p:handoutMasterIdLst>
  <p:sldIdLst>
    <p:sldId id="421" r:id="rId4"/>
    <p:sldId id="418" r:id="rId5"/>
    <p:sldId id="414" r:id="rId6"/>
    <p:sldId id="415" r:id="rId7"/>
    <p:sldId id="416" r:id="rId8"/>
    <p:sldId id="411" r:id="rId9"/>
    <p:sldId id="412" r:id="rId10"/>
    <p:sldId id="419" r:id="rId11"/>
    <p:sldId id="420" r:id="rId12"/>
    <p:sldId id="417" r:id="rId13"/>
    <p:sldId id="330" r:id="rId14"/>
    <p:sldId id="348" r:id="rId15"/>
    <p:sldId id="413" r:id="rId16"/>
    <p:sldId id="42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6271" autoAdjust="0"/>
  </p:normalViewPr>
  <p:slideViewPr>
    <p:cSldViewPr snapToGrid="0" snapToObjects="1">
      <p:cViewPr varScale="1">
        <p:scale>
          <a:sx n="75" d="100"/>
          <a:sy n="75" d="100"/>
        </p:scale>
        <p:origin x="72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3BA-B3CF-5049-9E4D-B8916281C1A8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37E7-53C5-E24D-ADD6-C90628716793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5912-7A37-1A46-A397-24482532ACB1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FD2B-0941-FC4A-BBF1-A878F3F4DFB9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7733-8542-A14D-820A-9C7F5370C87F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24F9-AC20-2641-8F9A-BF7F52A51EDC}" type="datetime1">
              <a:rPr lang="en-US" smtClean="0"/>
              <a:t>4/28/2019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3C7-EA47-874D-BC42-3580C9373007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C8DD-CF8B-3E4F-9DDA-EE8D4E0FAE3B}" type="datetime1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78E-25D2-6641-8078-53C6AC6BF8FA}" type="datetime1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DA91-AD5F-B245-9932-1DD5C7DE4434}" type="datetime1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65B-820F-DA44-B8A4-98654B26395C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9D43-A96A-0648-89EA-41B497708097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07FB-0BC7-B944-A142-37461F81A533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7BE2-A6D9-C842-86AA-996A419926E0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6963-DD7F-6847-A89D-EF272705C54A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D8E3-831A-6242-9FE6-F418D9091803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CA-9154-074E-A424-1BD460D778FF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E594-2023-C941-96BE-3F272ED009B8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B09D-1AD6-C742-936F-EADDC9B7A12C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7EA-4976-3446-8917-BAFBD7645CB0}" type="datetime1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295-1152-6040-9D94-F74B16BF599E}" type="datetime1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EBAF-E9AB-D240-ADB3-3EB7FA8C05BF}" type="datetime1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167-6426-EE46-BF31-958529310DF4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E7E-DA70-AA42-A293-DDCF3208C2DA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53C-9D55-0D45-A8D0-410EA045567C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7143-59EA-1042-A181-1EA9D05B4C01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FAE9-770D-534A-A6B2-C02DE62B92F5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1A54-67EA-FE4F-B007-99F48F8D362E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02A5-4004-D546-9C23-137714CCE981}" type="datetime1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EC7-1F51-7E4E-9987-E0817D3169D8}" type="datetime1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D1DD-FC53-A64D-A61A-1BBDA4C1F052}" type="datetime1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2E57-03BC-8D49-9B41-185CAF91D2AA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6B4-E64B-614A-9E66-67E01DB1DC3C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111D-B5B6-AA4A-BF01-97DDB5086053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9611CE-5D41-DA45-AF39-6B554CA772B2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DDE0-17C7-9D48-B637-E64A0419237D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Вывод на экран текста и графики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Отображение картинки в пиксельном режиме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Шаг</a:t>
            </a:r>
            <a:r>
              <a:rPr lang="en-US" b="1" dirty="0"/>
              <a:t> 1: </a:t>
            </a:r>
          </a:p>
          <a:p>
            <a:r>
              <a:rPr lang="ru-RU" dirty="0"/>
              <a:t>Выберите блок экрана</a:t>
            </a:r>
            <a:endParaRPr lang="en-US" dirty="0"/>
          </a:p>
          <a:p>
            <a:endParaRPr lang="en-US" b="1" dirty="0"/>
          </a:p>
          <a:p>
            <a:r>
              <a:rPr lang="ru-RU" b="1" dirty="0"/>
              <a:t>Шаг</a:t>
            </a:r>
            <a:r>
              <a:rPr lang="en-US" b="1" dirty="0"/>
              <a:t> 2:</a:t>
            </a:r>
          </a:p>
          <a:p>
            <a:r>
              <a:rPr lang="ru-RU" dirty="0"/>
              <a:t>Нажмите на кнопку «переключение режимов» и выберите </a:t>
            </a:r>
            <a:r>
              <a:rPr lang="en-US" dirty="0"/>
              <a:t>“</a:t>
            </a:r>
            <a:r>
              <a:rPr lang="ru-RU" dirty="0"/>
              <a:t>картинка</a:t>
            </a:r>
            <a:r>
              <a:rPr lang="en-US" dirty="0"/>
              <a:t>”</a:t>
            </a:r>
          </a:p>
          <a:p>
            <a:endParaRPr lang="en-US" b="1" dirty="0"/>
          </a:p>
          <a:p>
            <a:r>
              <a:rPr lang="ru-RU" b="1" dirty="0"/>
              <a:t>Шаг</a:t>
            </a:r>
            <a:r>
              <a:rPr lang="en-US" b="1" dirty="0"/>
              <a:t> 3:</a:t>
            </a:r>
            <a:endParaRPr lang="en-US" dirty="0"/>
          </a:p>
          <a:p>
            <a:r>
              <a:rPr lang="ru-RU" dirty="0"/>
              <a:t>Используйте поле сверху справа, чтобы выбрать картинку, которую вы хотите.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b="0" dirty="0">
                <a:solidFill>
                  <a:srgbClr val="3366FF"/>
                </a:solidFill>
              </a:rPr>
              <a:t>Вы можете выводить на экран картинки во время движения</a:t>
            </a:r>
            <a:r>
              <a:rPr lang="en-US" b="0" dirty="0">
                <a:solidFill>
                  <a:srgbClr val="3366FF"/>
                </a:solidFill>
              </a:rPr>
              <a:t>?  </a:t>
            </a:r>
            <a:r>
              <a:rPr lang="ru-RU" b="0" dirty="0">
                <a:solidFill>
                  <a:srgbClr val="3366FF"/>
                </a:solidFill>
              </a:rPr>
              <a:t>Разные глаза, смотрящие налево и направо</a:t>
            </a:r>
            <a:r>
              <a:rPr lang="en-US" b="0" dirty="0">
                <a:solidFill>
                  <a:srgbClr val="3366FF"/>
                </a:solidFill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ru-RU" b="0" dirty="0"/>
              <a:t>Используй блок экрана</a:t>
            </a:r>
            <a:r>
              <a:rPr lang="en-US" b="0" dirty="0"/>
              <a:t>, </a:t>
            </a:r>
            <a:r>
              <a:rPr lang="ru-RU" b="0" dirty="0"/>
              <a:t>Включение мотора и блок ожидания</a:t>
            </a:r>
            <a:endParaRPr lang="en-US" b="0" dirty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u-RU" b="0" dirty="0"/>
              <a:t>Развлекитесь с этим испытанием и сделайте его по своему</a:t>
            </a:r>
            <a:r>
              <a:rPr lang="en-US" b="0" dirty="0"/>
              <a:t>!</a:t>
            </a:r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3 решение</a:t>
            </a:r>
            <a:endParaRPr lang="en-US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Блок экрана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Включение мотора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Блок ожидания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84663" y="3753656"/>
            <a:ext cx="12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Выключение моторов</a:t>
            </a:r>
            <a:endParaRPr lang="en-US" sz="1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обсуждения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/>
              <a:t>Почему вы хотите знать как использовать блок экрана</a:t>
            </a:r>
            <a:r>
              <a:rPr lang="en-US" altLang="en-US" dirty="0"/>
              <a:t>?</a:t>
            </a:r>
          </a:p>
          <a:p>
            <a:pPr lvl="1"/>
            <a:r>
              <a:rPr lang="ru-RU" altLang="en-US" dirty="0"/>
              <a:t>Вы возможно хотите видеть данные датчиков?</a:t>
            </a:r>
            <a:r>
              <a:rPr lang="en-US" altLang="en-US" dirty="0"/>
              <a:t> </a:t>
            </a:r>
            <a:endParaRPr lang="ru-RU" altLang="en-US" dirty="0"/>
          </a:p>
          <a:p>
            <a:pPr lvl="1"/>
            <a:r>
              <a:rPr lang="ru-RU" altLang="en-US" dirty="0"/>
              <a:t>Возможно вам нужно, чтобы робот остановился на красной линии, но он останавливается раньше</a:t>
            </a:r>
            <a:endParaRPr lang="en-US" altLang="en-US" dirty="0"/>
          </a:p>
          <a:p>
            <a:pPr lvl="2"/>
            <a:r>
              <a:rPr lang="ru-RU" altLang="en-US" dirty="0"/>
              <a:t>Видит ли робот то, что видите вы?</a:t>
            </a:r>
            <a:endParaRPr lang="en-US" altLang="en-US" dirty="0"/>
          </a:p>
          <a:p>
            <a:pPr lvl="2"/>
            <a:r>
              <a:rPr lang="ru-RU" altLang="en-US" dirty="0"/>
              <a:t>Вы можете вывести значение на экран и проверить</a:t>
            </a:r>
            <a:endParaRPr lang="en-US" altLang="en-US" dirty="0"/>
          </a:p>
          <a:p>
            <a:r>
              <a:rPr lang="ru-RU" altLang="en-US" dirty="0"/>
              <a:t>Это крутой инструмент </a:t>
            </a:r>
            <a:r>
              <a:rPr lang="ru-RU" altLang="en-US" dirty="0" err="1"/>
              <a:t>дебагинга</a:t>
            </a:r>
            <a:r>
              <a:rPr lang="en-US" altLang="en-US" dirty="0"/>
              <a:t>. </a:t>
            </a:r>
            <a:r>
              <a:rPr lang="ru-RU" altLang="en-US" dirty="0"/>
              <a:t>Вы можете узнать больше о </a:t>
            </a:r>
            <a:r>
              <a:rPr lang="ru-RU" altLang="en-US" dirty="0" err="1"/>
              <a:t>дебагинге</a:t>
            </a:r>
            <a:r>
              <a:rPr lang="ru-RU" altLang="en-US" dirty="0"/>
              <a:t> на одном из наших уроков продолжающего уровня</a:t>
            </a:r>
            <a:r>
              <a:rPr lang="en-US" altLang="en-US" dirty="0"/>
              <a:t>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BBA2A392-6625-486A-A301-AC11CB49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9" y="6523039"/>
            <a:ext cx="3845859" cy="253681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пользоваться блоком экрана – вывод текста и картинок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Поймем как блок экрана может быть полезен в программировании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экрана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b="0" dirty="0"/>
              <a:t>Блок экрана показывает информацию и картинки на экране</a:t>
            </a:r>
          </a:p>
          <a:p>
            <a:pPr marL="342900" indent="-342900">
              <a:buFont typeface="Arial"/>
              <a:buChar char="•"/>
            </a:pPr>
            <a:r>
              <a:rPr lang="ru-RU" b="0" dirty="0"/>
              <a:t>Вы можете управлять положением и размером текста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u-RU" b="0" dirty="0"/>
              <a:t>Вы можете использовать этот блок для отображения данных датчиков</a:t>
            </a:r>
          </a:p>
          <a:p>
            <a:pPr marL="342900" indent="-342900">
              <a:buFont typeface="Arial"/>
              <a:buChar char="•"/>
            </a:pPr>
            <a:r>
              <a:rPr lang="ru-RU" b="0" dirty="0"/>
              <a:t>Находится в зеленой вкладке</a:t>
            </a:r>
            <a:endParaRPr lang="en-US" b="0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Еще про блок экрана</a:t>
            </a:r>
            <a:endParaRPr lang="en-US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ru-RU" altLang="en-US" sz="2400" dirty="0"/>
              <a:t>Два режима отображения</a:t>
            </a:r>
            <a:endParaRPr lang="en-US" altLang="en-US" sz="2400" dirty="0"/>
          </a:p>
          <a:p>
            <a:r>
              <a:rPr lang="ru-RU" altLang="en-US" sz="2400" dirty="0"/>
              <a:t>Пиксельный </a:t>
            </a:r>
            <a:r>
              <a:rPr lang="en-US" altLang="en-US" sz="2400" dirty="0"/>
              <a:t>(</a:t>
            </a:r>
            <a:r>
              <a:rPr lang="ru-RU" altLang="en-US" sz="2400" dirty="0"/>
              <a:t>используется для картинок и текста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200" dirty="0"/>
              <a:t>178 </a:t>
            </a:r>
            <a:r>
              <a:rPr lang="ru-RU" altLang="en-US" sz="2200" dirty="0"/>
              <a:t>пикселей по горизонтали</a:t>
            </a:r>
            <a:endParaRPr lang="en-US" altLang="en-US" sz="2200" dirty="0"/>
          </a:p>
          <a:p>
            <a:pPr lvl="1"/>
            <a:r>
              <a:rPr lang="en-US" altLang="en-US" sz="2200" dirty="0"/>
              <a:t>128 </a:t>
            </a:r>
            <a:r>
              <a:rPr lang="ru-RU" altLang="en-US" sz="2200" dirty="0"/>
              <a:t>пикселей по вертикали</a:t>
            </a:r>
            <a:endParaRPr lang="en-US" altLang="en-US" sz="2200" dirty="0"/>
          </a:p>
          <a:p>
            <a:r>
              <a:rPr lang="ru-RU" altLang="en-US" sz="2400" dirty="0"/>
              <a:t>Сетка</a:t>
            </a:r>
            <a:r>
              <a:rPr lang="en-US" altLang="en-US" sz="2400" dirty="0"/>
              <a:t> (</a:t>
            </a:r>
            <a:r>
              <a:rPr lang="ru-RU" altLang="en-US" sz="2400" dirty="0"/>
              <a:t>Проще использовать</a:t>
            </a:r>
            <a:r>
              <a:rPr lang="en-US" altLang="en-US" sz="2400" dirty="0"/>
              <a:t>, </a:t>
            </a:r>
            <a:r>
              <a:rPr lang="ru-RU" altLang="en-US" sz="2400" dirty="0"/>
              <a:t>работает только с текстом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200" dirty="0"/>
              <a:t>22 </a:t>
            </a:r>
            <a:r>
              <a:rPr lang="ru-RU" altLang="en-US" sz="2200" dirty="0"/>
              <a:t>колонки по</a:t>
            </a:r>
            <a:r>
              <a:rPr lang="en-US" altLang="en-US" sz="2200" dirty="0"/>
              <a:t> 8 </a:t>
            </a:r>
            <a:r>
              <a:rPr lang="ru-RU" altLang="en-US" sz="2200" dirty="0"/>
              <a:t>пикселей каждый</a:t>
            </a:r>
            <a:endParaRPr lang="en-US" altLang="en-US" sz="2200" dirty="0"/>
          </a:p>
          <a:p>
            <a:pPr lvl="1"/>
            <a:r>
              <a:rPr lang="en-US" altLang="en-US" sz="2200" dirty="0"/>
              <a:t>12 </a:t>
            </a:r>
            <a:r>
              <a:rPr lang="ru-RU" altLang="en-US" sz="2200" dirty="0"/>
              <a:t>строк по </a:t>
            </a:r>
            <a:r>
              <a:rPr lang="en-US" altLang="en-US" sz="2200" dirty="0"/>
              <a:t>10 </a:t>
            </a:r>
            <a:r>
              <a:rPr lang="ru-RU" altLang="en-US" sz="2200" dirty="0"/>
              <a:t>пикселей каждый</a:t>
            </a:r>
            <a:endParaRPr lang="en-US" altLang="en-US" sz="2200" dirty="0"/>
          </a:p>
          <a:p>
            <a:pPr lvl="1"/>
            <a:r>
              <a:rPr lang="ru-RU" altLang="en-US" sz="2200" dirty="0"/>
              <a:t>Маленькие буквы в 1 колонку и 1 строку</a:t>
            </a:r>
            <a:endParaRPr lang="en-US" altLang="en-US" sz="2200" dirty="0"/>
          </a:p>
          <a:p>
            <a:pPr lvl="1"/>
            <a:r>
              <a:rPr lang="ru-RU" altLang="en-US" sz="2200" dirty="0"/>
              <a:t>Большие буквы в 2 колонки и 2 строки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Отображение текста в режиме сетки</a:t>
            </a:r>
            <a:endParaRPr lang="en-US" alt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647490" y="1184162"/>
            <a:ext cx="5224741" cy="4826230"/>
            <a:chOff x="2294979" y="1331074"/>
            <a:chExt cx="5224741" cy="482623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008410" y="1720857"/>
              <a:ext cx="151131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 dirty="0"/>
                <a:t>Отображаемый текст</a:t>
              </a:r>
              <a:endParaRPr lang="en-US" altLang="en-US" sz="1400" dirty="0"/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11695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 dirty="0"/>
                <a:t>Размер шрифта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</a:t>
              </a:r>
              <a:r>
                <a:rPr lang="ru-RU" altLang="en-US" sz="1400" dirty="0"/>
                <a:t>Маленький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ru-RU" altLang="en-US" sz="1400" dirty="0"/>
                <a:t>Маленький</a:t>
              </a:r>
              <a:r>
                <a:rPr lang="en-US" altLang="en-US" sz="1400" dirty="0"/>
                <a:t>, </a:t>
              </a:r>
              <a:r>
                <a:rPr lang="ru-RU" altLang="en-US" sz="1400" dirty="0"/>
                <a:t>жирный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</a:t>
              </a:r>
              <a:r>
                <a:rPr lang="ru-RU" altLang="en-US" sz="1400" dirty="0"/>
                <a:t>Большой</a:t>
              </a:r>
              <a:endParaRPr lang="en-US" altLang="en-US" sz="1400" dirty="0"/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79" y="2687894"/>
              <a:ext cx="139085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 dirty="0"/>
                <a:t>Предпросмотр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 dirty="0"/>
                <a:t>Очистка экрана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 dirty="0"/>
                <a:t>Номер колонка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 dirty="0"/>
                <a:t>Номер строки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 dirty="0"/>
                <a:t>Цвет отображения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 dirty="0"/>
                <a:t>Размер шрифта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5"/>
              <a:ext cx="1072382" cy="15364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5"/>
              <a:ext cx="1331447" cy="2001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cxnSpLocks/>
              <a:stCxn id="51" idx="0"/>
            </p:cNvCxnSpPr>
            <p:nvPr/>
          </p:nvCxnSpPr>
          <p:spPr>
            <a:xfrm rot="16200000" flipH="1">
              <a:off x="3495453" y="2182847"/>
              <a:ext cx="2" cy="1010096"/>
            </a:xfrm>
            <a:prstGeom prst="bentConnector4">
              <a:avLst>
                <a:gd name="adj1" fmla="val -11430000000"/>
                <a:gd name="adj2" fmla="val 844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cxnSpLocks/>
              <a:stCxn id="44037" idx="2"/>
            </p:cNvCxnSpPr>
            <p:nvPr/>
          </p:nvCxnSpPr>
          <p:spPr>
            <a:xfrm rot="5400000">
              <a:off x="6148179" y="2104309"/>
              <a:ext cx="476119" cy="7556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6" y="3135016"/>
            <a:ext cx="1489013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/>
              <a:t>Переключение режимов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cxnSpLocks/>
            <a:stCxn id="58" idx="3"/>
          </p:cNvCxnSpPr>
          <p:nvPr/>
        </p:nvCxnSpPr>
        <p:spPr>
          <a:xfrm flipV="1">
            <a:off x="5134439" y="3221970"/>
            <a:ext cx="216511" cy="174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5495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Шаг</a:t>
            </a:r>
            <a:r>
              <a:rPr lang="en-US" b="1" dirty="0"/>
              <a:t> 1: </a:t>
            </a:r>
          </a:p>
          <a:p>
            <a:r>
              <a:rPr lang="ru-RU" dirty="0"/>
              <a:t>Выберите блок экрана</a:t>
            </a:r>
            <a:endParaRPr lang="en-US" dirty="0"/>
          </a:p>
          <a:p>
            <a:endParaRPr lang="en-US" b="1" dirty="0"/>
          </a:p>
          <a:p>
            <a:r>
              <a:rPr lang="ru-RU" b="1" dirty="0"/>
              <a:t>Шаг</a:t>
            </a:r>
            <a:r>
              <a:rPr lang="en-US" b="1" dirty="0"/>
              <a:t> 2:</a:t>
            </a:r>
          </a:p>
          <a:p>
            <a:r>
              <a:rPr lang="ru-RU" dirty="0"/>
              <a:t>Нажмите на кнопку «переключение режимов» и выберите </a:t>
            </a:r>
            <a:r>
              <a:rPr lang="en-US" dirty="0"/>
              <a:t>“</a:t>
            </a:r>
            <a:r>
              <a:rPr lang="ru-RU" dirty="0"/>
              <a:t>текст</a:t>
            </a:r>
            <a:r>
              <a:rPr lang="en-US" dirty="0"/>
              <a:t>”. </a:t>
            </a:r>
            <a:r>
              <a:rPr lang="ru-RU" dirty="0"/>
              <a:t>Далее нажмите на «сетка». Картинка изменится на квадрат с точками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ru-RU" b="1" dirty="0"/>
              <a:t>Шаг</a:t>
            </a:r>
            <a:r>
              <a:rPr lang="en-US" b="1" dirty="0"/>
              <a:t> 3:</a:t>
            </a:r>
            <a:endParaRPr lang="en-US" dirty="0"/>
          </a:p>
          <a:p>
            <a:r>
              <a:rPr lang="ru-RU" dirty="0"/>
              <a:t>Используйте поле сверху справа, чтобы вставить текст, который вы хотите.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1</a:t>
            </a:r>
            <a:endParaRPr lang="en-US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/>
              <a:t>Напишите текст в центре экрана</a:t>
            </a:r>
            <a:r>
              <a:rPr lang="en-US" altLang="en-US" dirty="0"/>
              <a:t>?</a:t>
            </a:r>
          </a:p>
          <a:p>
            <a:pPr lvl="1"/>
            <a:r>
              <a:rPr lang="ru-RU" altLang="en-US" dirty="0"/>
              <a:t>Напишите </a:t>
            </a:r>
            <a:r>
              <a:rPr lang="en-US" altLang="en-US" dirty="0"/>
              <a:t>“Hello World”</a:t>
            </a:r>
          </a:p>
          <a:p>
            <a:pPr lvl="1"/>
            <a:endParaRPr lang="en-US" altLang="en-US" dirty="0"/>
          </a:p>
          <a:p>
            <a:r>
              <a:rPr lang="ru-RU" altLang="en-US" dirty="0"/>
              <a:t>Запустите блок экрана на </a:t>
            </a:r>
            <a:r>
              <a:rPr lang="en-US" altLang="en-US" dirty="0"/>
              <a:t>3 </a:t>
            </a:r>
            <a:r>
              <a:rPr lang="ru-RU" altLang="en-US" dirty="0"/>
              <a:t>секунды</a:t>
            </a:r>
            <a:endParaRPr lang="en-US" altLang="en-US" dirty="0"/>
          </a:p>
          <a:p>
            <a:endParaRPr lang="en-US" altLang="en-US" dirty="0"/>
          </a:p>
          <a:p>
            <a:r>
              <a:rPr lang="ru-RU" altLang="en-US" dirty="0"/>
              <a:t>Можете ли вы двигаться в это же время</a:t>
            </a:r>
            <a:r>
              <a:rPr lang="en-US" altLang="en-US" dirty="0"/>
              <a:t>?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ru-RU" altLang="en-US" dirty="0"/>
              <a:t>Испытание 1 решение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2: </a:t>
            </a:r>
            <a:r>
              <a:rPr lang="ru-RU" dirty="0"/>
              <a:t>две линии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Сейчас напишите </a:t>
            </a:r>
            <a:r>
              <a:rPr lang="en-US" dirty="0"/>
              <a:t>“Hello” </a:t>
            </a:r>
            <a:r>
              <a:rPr lang="ru-RU" dirty="0"/>
              <a:t>на верхней строчке</a:t>
            </a:r>
            <a:r>
              <a:rPr lang="en-US" dirty="0"/>
              <a:t> </a:t>
            </a:r>
            <a:r>
              <a:rPr lang="ru-RU" dirty="0"/>
              <a:t>, а </a:t>
            </a:r>
            <a:r>
              <a:rPr lang="en-US" dirty="0"/>
              <a:t>“World” </a:t>
            </a:r>
            <a:r>
              <a:rPr lang="ru-RU" dirty="0"/>
              <a:t>на следующей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Вы будете использовать 2 блока экрана и не будете очищать экран во втором блоке, иначе первое слово исчезнет</a:t>
            </a:r>
            <a:r>
              <a:rPr lang="en-US" dirty="0"/>
              <a:t>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2 решение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r="1617"/>
          <a:stretch/>
        </p:blipFill>
        <p:spPr>
          <a:xfrm>
            <a:off x="84211" y="1105647"/>
            <a:ext cx="8686800" cy="467032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6524</TotalTime>
  <Words>643</Words>
  <Application>Microsoft Office PowerPoint</Application>
  <PresentationFormat>Экран (4:3)</PresentationFormat>
  <Paragraphs>114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 Neue</vt:lpstr>
      <vt:lpstr>Tahoma</vt:lpstr>
      <vt:lpstr>Custom Design</vt:lpstr>
      <vt:lpstr>beginner</vt:lpstr>
      <vt:lpstr>1_Custom Design</vt:lpstr>
      <vt:lpstr>Уроки программирования для новичков</vt:lpstr>
      <vt:lpstr>На этом занятии</vt:lpstr>
      <vt:lpstr>Блок экрана</vt:lpstr>
      <vt:lpstr>Еще про блок экрана</vt:lpstr>
      <vt:lpstr>Отображение текста в режиме сетки</vt:lpstr>
      <vt:lpstr>Испытание 1</vt:lpstr>
      <vt:lpstr>Испытание 1 решение</vt:lpstr>
      <vt:lpstr>Испытание 2: две линии текста</vt:lpstr>
      <vt:lpstr>Испытание 2 решение</vt:lpstr>
      <vt:lpstr>Отображение картинки в пиксельном режиме</vt:lpstr>
      <vt:lpstr>Испытание 3</vt:lpstr>
      <vt:lpstr>Испытание 3 решение</vt:lpstr>
      <vt:lpstr>План обсуждения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Vladimir Abay</dc:creator>
  <cp:lastModifiedBy>Vladimir Abay</cp:lastModifiedBy>
  <cp:revision>73</cp:revision>
  <cp:lastPrinted>2015-11-14T12:58:37Z</cp:lastPrinted>
  <dcterms:created xsi:type="dcterms:W3CDTF">2014-08-07T02:19:13Z</dcterms:created>
  <dcterms:modified xsi:type="dcterms:W3CDTF">2019-04-28T06:12:51Z</dcterms:modified>
</cp:coreProperties>
</file>