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13" r:id="rId3"/>
    <p:sldId id="412" r:id="rId4"/>
    <p:sldId id="414" r:id="rId5"/>
    <p:sldId id="410" r:id="rId6"/>
    <p:sldId id="403" r:id="rId7"/>
    <p:sldId id="411" r:id="rId8"/>
    <p:sldId id="42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1" autoAdjust="0"/>
    <p:restoredTop sz="96296" autoAdjust="0"/>
  </p:normalViewPr>
  <p:slideViewPr>
    <p:cSldViewPr snapToGrid="0" snapToObjects="1">
      <p:cViewPr>
        <p:scale>
          <a:sx n="108" d="100"/>
          <a:sy n="108" d="100"/>
        </p:scale>
        <p:origin x="130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4DA8-91BE-D84F-BC70-CF43F3D9CF3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5814-EB5C-5C43-8893-E3A1E466D3A0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241F-BC3C-2D49-96A4-7629CBD53E4A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A138-36EF-EB49-B244-DC7F7EB12E8E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8BE9-0262-064A-B226-10710A049D3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4CE-5CD9-7748-B7E2-9EB59D6E682B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AD66-07C7-7846-BD7D-06164D63E6C5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0DDF-86FE-EB42-BEC9-3B5CC66C661A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44A7-58F8-574B-9177-DF89F5712002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8BD3-5D28-B748-8169-60ADEC58A485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E608-A730-9F41-B145-F3D6C32D1769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4988-891D-234B-9FFE-78D7B239491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2105-26FA-1243-88AE-A609CEBBD0B9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21FC-6D4E-A54C-B703-0B0020577B95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50DF-993E-FF43-B073-67B20C34026A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818-ED79-4B47-A2D9-D4E5F8DADCDC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E19C-D2C9-DE49-B914-0C9ED0DBA0C9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8B8-8BE0-4F49-B12B-68092BB9602D}" type="datetime1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31A1-3BD9-0144-81D0-7FEB34905A5D}" type="datetime1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049-EC18-304C-A850-4A817AF10918}" type="datetime1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4BB-7842-3B41-9752-C3E084454838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359-EF4E-284F-8806-770CCE326910}" type="datetime1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271E826-0063-304C-BEE7-0BA6065310EA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4BAA-423C-F045-B8BC-4F35D36808C6}" type="datetime1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Финальное испытание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Инструкция преподавателя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Вы можете собрать любое испытание, используя цветную изоленту на белом фоне</a:t>
            </a:r>
            <a:r>
              <a:rPr lang="en-US" b="0" dirty="0"/>
              <a:t>. </a:t>
            </a:r>
            <a:r>
              <a:rPr lang="ru-RU" b="0" dirty="0"/>
              <a:t>Вы также можете использовать белый баннер на твердом полу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Заметьте, что цвета изолент не соответствуют </a:t>
            </a:r>
            <a:r>
              <a:rPr lang="ru-RU" b="0" dirty="0" err="1"/>
              <a:t>ЛЕГОвским</a:t>
            </a:r>
            <a:r>
              <a:rPr lang="ru-RU" b="0" dirty="0"/>
              <a:t> цветам</a:t>
            </a:r>
            <a:r>
              <a:rPr lang="en-US" b="0" dirty="0"/>
              <a:t>. </a:t>
            </a:r>
            <a:r>
              <a:rPr lang="ru-RU" b="0" dirty="0"/>
              <a:t>Поэтому датчики могут плохо определять цвета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Вы также можете использовать старые поля </a:t>
            </a:r>
            <a:r>
              <a:rPr lang="en-US" b="0" dirty="0"/>
              <a:t>FIRST LEGO League</a:t>
            </a:r>
            <a:r>
              <a:rPr lang="ru-RU" b="0" dirty="0"/>
              <a:t> / </a:t>
            </a:r>
            <a:r>
              <a:rPr lang="en-US" b="0" dirty="0"/>
              <a:t>WRO</a:t>
            </a:r>
            <a:r>
              <a:rPr lang="ru-RU" b="0" dirty="0"/>
              <a:t> для практики</a:t>
            </a:r>
            <a:r>
              <a:rPr lang="en-US" b="0" dirty="0"/>
              <a:t>.  </a:t>
            </a:r>
            <a:r>
              <a:rPr lang="ru-RU" b="0" dirty="0"/>
              <a:t>Они бывают в продаже на </a:t>
            </a:r>
            <a:r>
              <a:rPr lang="en-US" b="0" dirty="0"/>
              <a:t>eBay </a:t>
            </a:r>
            <a:r>
              <a:rPr lang="ru-RU" b="0" dirty="0"/>
              <a:t>или др. сайтах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936" y="997226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936" y="3776545"/>
            <a:ext cx="4071485" cy="2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Испытания 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32645"/>
            <a:ext cx="3429001" cy="46320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b="0" dirty="0"/>
              <a:t>На следующих слайдах испытания включают в себя весь начинающих уровень</a:t>
            </a:r>
            <a:r>
              <a:rPr lang="en-US" b="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Решения не будут даны</a:t>
            </a:r>
            <a:r>
              <a:rPr lang="en-US" b="0" dirty="0"/>
              <a:t>. </a:t>
            </a:r>
            <a:r>
              <a:rPr lang="ru-RU" b="0" dirty="0"/>
              <a:t>Ученики должны использовать все, чему они научились на уровне для Начинающих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u-RU" b="0" dirty="0"/>
              <a:t>На картинке справа показаны тренировочные поля </a:t>
            </a:r>
            <a:r>
              <a:rPr lang="en-US" b="0" dirty="0"/>
              <a:t>EV3Lessons.com. </a:t>
            </a:r>
            <a:r>
              <a:rPr lang="ru-RU" b="0" dirty="0"/>
              <a:t>Они не для продажи</a:t>
            </a:r>
            <a:r>
              <a:rPr lang="en-US" b="0" dirty="0"/>
              <a:t>,</a:t>
            </a:r>
            <a:r>
              <a:rPr lang="ru-RU" b="0" dirty="0"/>
              <a:t> но выдаются бесплатно всем, кто жертвует (</a:t>
            </a:r>
            <a:r>
              <a:rPr lang="ru-RU" b="0" dirty="0" err="1"/>
              <a:t>донатит</a:t>
            </a:r>
            <a:r>
              <a:rPr lang="ru-RU" b="0" dirty="0"/>
              <a:t>) на сайт</a:t>
            </a:r>
            <a:r>
              <a:rPr lang="en-US" b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5441" y="1336283"/>
            <a:ext cx="4677233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Лабиринт</a:t>
            </a:r>
            <a:r>
              <a:rPr lang="en-US" dirty="0"/>
              <a:t> 1: </a:t>
            </a:r>
            <a:r>
              <a:rPr lang="ru-RU" dirty="0"/>
              <a:t>практика Движения вперед и поворота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База/</a:t>
            </a:r>
            <a:br>
              <a:rPr lang="ru-RU" dirty="0"/>
            </a:br>
            <a:r>
              <a:rPr lang="ru-RU" dirty="0"/>
              <a:t>Старт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dirty="0"/>
              <a:t>Выехать из базы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Повернуть налево в коридор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Повернуть направо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Повернуть направо и направиться к концу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Лабиринт</a:t>
            </a:r>
            <a:r>
              <a:rPr lang="en-US" dirty="0"/>
              <a:t> 2: </a:t>
            </a:r>
            <a:r>
              <a:rPr lang="ru-RU" dirty="0"/>
              <a:t>практика использования датчиков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122" y="1627427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Твердая Северная Стена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База/</a:t>
            </a:r>
            <a:br>
              <a:rPr lang="ru-RU" dirty="0"/>
            </a:br>
            <a:r>
              <a:rPr lang="ru-RU" dirty="0"/>
              <a:t>Старт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5895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4121" y="6138597"/>
            <a:ext cx="4723297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трогать.</a:t>
            </a:r>
          </a:p>
          <a:p>
            <a:pPr algn="ctr"/>
            <a:r>
              <a:rPr lang="ru-RU" dirty="0"/>
              <a:t>Коробка, которая легко падает.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08558" y="1349908"/>
            <a:ext cx="3033595" cy="47886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dirty="0"/>
              <a:t>Покинуть базу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Направится на север и </a:t>
            </a:r>
            <a:r>
              <a:rPr lang="ru-RU" dirty="0">
                <a:solidFill>
                  <a:srgbClr val="FF0000"/>
                </a:solidFill>
              </a:rPr>
              <a:t>дотронуться </a:t>
            </a:r>
            <a:r>
              <a:rPr lang="ru-RU" dirty="0"/>
              <a:t>до стены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ru-RU" dirty="0"/>
              <a:t>Развернитесь в сторону коридора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 err="1"/>
              <a:t>Проедьте</a:t>
            </a:r>
            <a:r>
              <a:rPr lang="ru-RU" dirty="0"/>
              <a:t> к стене «Не трогать»</a:t>
            </a:r>
            <a:r>
              <a:rPr lang="en-US" dirty="0"/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 трогайте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ru-RU" dirty="0"/>
              <a:t>Повернитесь и доберитесь до западной стены</a:t>
            </a:r>
            <a:r>
              <a:rPr lang="en-US" dirty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Повернуть направо и направиться к концу</a:t>
            </a:r>
            <a:r>
              <a:rPr lang="en-US" dirty="0"/>
              <a:t>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dirty="0"/>
              <a:t>Используйте </a:t>
            </a:r>
            <a:r>
              <a:rPr lang="en-US" dirty="0"/>
              <a:t>2-3 </a:t>
            </a:r>
            <a:r>
              <a:rPr lang="ru-RU" dirty="0"/>
              <a:t>датчика</a:t>
            </a:r>
            <a:r>
              <a:rPr lang="en-US" dirty="0"/>
              <a:t>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Остановиться на линии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Робот должен двигаться вперед и остановиться на 3ей линии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Используйте цикл и датчики</a:t>
            </a:r>
            <a:r>
              <a:rPr lang="en-US" dirty="0"/>
              <a:t>!</a:t>
            </a:r>
          </a:p>
          <a:p>
            <a:br>
              <a:rPr lang="en-US" dirty="0"/>
            </a:br>
            <a:r>
              <a:rPr lang="ru-RU" dirty="0"/>
              <a:t>Какой датчик вы </a:t>
            </a:r>
            <a:r>
              <a:rPr lang="ru-RU"/>
              <a:t>будете использовать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BA2A392-6625-486A-A301-AC11CB4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523039"/>
            <a:ext cx="3845859" cy="253681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6265</TotalTime>
  <Words>353</Words>
  <Application>Microsoft Office PowerPoint</Application>
  <PresentationFormat>Экран 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Инструкция преподавателя</vt:lpstr>
      <vt:lpstr>Испытания на этом занятии</vt:lpstr>
      <vt:lpstr>Лабиринт 1: практика Движения вперед и поворота</vt:lpstr>
      <vt:lpstr>Лабиринт 2: практика использования датчиков</vt:lpstr>
      <vt:lpstr>Остановиться на линии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62</cp:revision>
  <cp:lastPrinted>2016-07-05T01:01:43Z</cp:lastPrinted>
  <dcterms:created xsi:type="dcterms:W3CDTF">2014-08-07T02:19:13Z</dcterms:created>
  <dcterms:modified xsi:type="dcterms:W3CDTF">2019-05-19T04:15:20Z</dcterms:modified>
</cp:coreProperties>
</file>