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69" r:id="rId4"/>
    <p:sldId id="271" r:id="rId5"/>
    <p:sldId id="272" r:id="rId6"/>
    <p:sldId id="42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0"/>
    <p:restoredTop sz="94613"/>
  </p:normalViewPr>
  <p:slideViewPr>
    <p:cSldViewPr snapToGrid="0" snapToObjects="1">
      <p:cViewPr varScale="1">
        <p:scale>
          <a:sx n="109" d="100"/>
          <a:sy n="109" d="100"/>
        </p:scale>
        <p:origin x="16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7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7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</a:t>
            </a:r>
            <a:r>
              <a:rPr lang="en-US" sz="1800" dirty="0" err="1"/>
              <a:t>Seshan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12F4DDE-387D-A24C-96D0-8735D077301E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F3C2C3AE-B556-F749-93DC-3986505DCFB9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E04F-FA79-F749-8491-D6E84C9AAF19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90E3-6A4A-634D-B159-C16343BED3AE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25D9-46EC-A042-AE0A-E9C27A073619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D2CF-E010-1A4B-9C49-50C40473FFA7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39-D488-5240-9DE1-B2F69541B869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08BD-21E2-714B-AD9C-D5DFD03B5D12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09B6-0F8B-E941-ACE8-767373DCC80D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D312-B2C9-AF4A-BBDB-89CA888008EE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F7AFEA81-CE5C-8C4E-B582-58E91FFD6A05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77CBA-B9C5-A048-9394-3E59552C47EB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646A-965C-594D-B74F-04EBE1D1C75E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300E-FD8F-F34D-8A24-CCC1B58A2C75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1E9E90F-C859-074C-9BEC-4A2486EF5601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854980A9-99FF-3042-8F48-4CF070E8454A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7A836B22-AA08-B346-8909-EA9229E6A11E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3667120-EEDD-C54D-B060-7D18F98E85CF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B278728E-4711-C843-9D51-B6F0B396F238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C5F54B8-B4DA-E541-B968-DDC5E31783FD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07BC2ED3-37DA-3C47-8BCB-8BC59059AF8A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257C-1A47-E74A-B2B1-EA36CFA5A35D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 2016 (Last Update: 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Импорт дополнительных блоков </a:t>
            </a:r>
            <a:r>
              <a:rPr lang="en-US" dirty="0"/>
              <a:t>EV3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Добавляем официальные блоки </a:t>
            </a:r>
            <a:r>
              <a:rPr lang="en-US" dirty="0"/>
              <a:t>LEGO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491975"/>
            <a:ext cx="8452022" cy="4880919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/>
              <a:t>Если вы установили домашнюю версию ПО</a:t>
            </a:r>
            <a:r>
              <a:rPr lang="en-US" dirty="0"/>
              <a:t>,</a:t>
            </a:r>
            <a:r>
              <a:rPr lang="ru-RU" dirty="0"/>
              <a:t> вам возможно захочется добавить Гиро датчик или Ультразвуковой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Если вы обнаружите, что ваша версия не содержит блоков датчиков Звука и температуры и </a:t>
            </a:r>
            <a:r>
              <a:rPr lang="ru-RU" dirty="0" err="1"/>
              <a:t>т.д</a:t>
            </a:r>
            <a:r>
              <a:rPr lang="en-US" dirty="0"/>
              <a:t>.</a:t>
            </a:r>
            <a:r>
              <a:rPr lang="ru-RU" dirty="0"/>
              <a:t> Вы можете их добавить в любое время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Бесплатные датчики для скачивания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8144" y="3755573"/>
            <a:ext cx="4245429" cy="2394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76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</a:t>
            </a:r>
            <a:r>
              <a:rPr lang="en-US" dirty="0"/>
              <a:t> 1: </a:t>
            </a:r>
            <a:r>
              <a:rPr lang="ru-RU" dirty="0"/>
              <a:t>Скачать блок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295361" cy="3656510"/>
          </a:xfrm>
        </p:spPr>
        <p:txBody>
          <a:bodyPr>
            <a:normAutofit/>
          </a:bodyPr>
          <a:lstStyle/>
          <a:p>
            <a:r>
              <a:rPr lang="ru-RU" sz="1600" dirty="0">
                <a:sym typeface="Wingdings"/>
              </a:rPr>
              <a:t>Скачать необходимые блоки онлайн с сайта</a:t>
            </a:r>
            <a:r>
              <a:rPr lang="en-US" sz="1600" dirty="0">
                <a:sym typeface="Wingdings"/>
              </a:rPr>
              <a:t>:</a:t>
            </a:r>
          </a:p>
          <a:p>
            <a:r>
              <a:rPr lang="en-US" sz="1600" dirty="0">
                <a:sym typeface="Wingdings"/>
              </a:rPr>
              <a:t>	</a:t>
            </a:r>
            <a:r>
              <a:rPr lang="en-US" sz="1600" dirty="0"/>
              <a:t>http://www.lego.com/ru-ru/mindstorms/downloads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7/04/2016)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7" y="2039567"/>
            <a:ext cx="3841711" cy="3849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430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</a:t>
            </a:r>
            <a:r>
              <a:rPr lang="en-US" dirty="0"/>
              <a:t> 2: </a:t>
            </a:r>
            <a:r>
              <a:rPr lang="ru-RU" dirty="0"/>
              <a:t>Импорт блоков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1" y="1359243"/>
            <a:ext cx="3648433" cy="48809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ru-RU" dirty="0"/>
              <a:t>Откройте </a:t>
            </a:r>
            <a:r>
              <a:rPr lang="en-US" dirty="0"/>
              <a:t>EV3-G</a:t>
            </a:r>
          </a:p>
          <a:p>
            <a:pPr marL="457200" indent="-457200">
              <a:buFont typeface="+mj-lt"/>
              <a:buAutoNum type="alphaLcPeriod"/>
            </a:pPr>
            <a:r>
              <a:rPr lang="ru-RU" dirty="0"/>
              <a:t>Инструменты </a:t>
            </a:r>
            <a:r>
              <a:rPr lang="en-US" dirty="0">
                <a:sym typeface="Wingdings"/>
              </a:rPr>
              <a:t> </a:t>
            </a:r>
            <a:r>
              <a:rPr lang="ru-RU" dirty="0">
                <a:sym typeface="Wingdings"/>
              </a:rPr>
              <a:t>Импорт блоков</a:t>
            </a:r>
            <a:endParaRPr lang="en-US" dirty="0"/>
          </a:p>
          <a:p>
            <a:pPr marL="457200" indent="-457200">
              <a:buFont typeface="+mj-lt"/>
              <a:buAutoNum type="alphaLcPeriod"/>
            </a:pPr>
            <a:r>
              <a:rPr lang="ru-RU" dirty="0"/>
              <a:t>Выберите файл, который вы скачали в шаге 1</a:t>
            </a:r>
          </a:p>
          <a:p>
            <a:pPr marL="457200" indent="-457200">
              <a:buFont typeface="+mj-lt"/>
              <a:buAutoNum type="alphaLcPeriod"/>
            </a:pPr>
            <a:r>
              <a:rPr lang="ru-RU" dirty="0"/>
              <a:t>Выберите блок и нажмите импорт</a:t>
            </a:r>
          </a:p>
          <a:p>
            <a:pPr marL="457200" indent="-457200">
              <a:buFont typeface="+mj-lt"/>
              <a:buAutoNum type="alphaLcPeriod"/>
            </a:pPr>
            <a:r>
              <a:rPr lang="ru-RU" dirty="0"/>
              <a:t>Вам необходимо перезагрузить ПО перед использованием нового блока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EV3Lessons 2016 (Last Update: 7/04/2016)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305" y="906058"/>
            <a:ext cx="3254523" cy="2552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010" y="3634191"/>
            <a:ext cx="3399318" cy="28586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93773" y="5052648"/>
            <a:ext cx="3705234" cy="248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1DD7019-400E-4C3B-BD35-6F5D086D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de-DE" dirty="0"/>
              <a:t>© EV3Lessons 2016 (Last Update: 7/04/2016)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89</TotalTime>
  <Words>168</Words>
  <Application>Microsoft Office PowerPoint</Application>
  <PresentationFormat>Экран (4:3)</PresentationFormat>
  <Paragraphs>26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Уроки программирования для новичков</vt:lpstr>
      <vt:lpstr>Добавляем официальные блоки LEGO</vt:lpstr>
      <vt:lpstr>Шаг 1: Скачать блок</vt:lpstr>
      <vt:lpstr>Шаг 2: Импорт блоков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Vladimir Abay</cp:lastModifiedBy>
  <cp:revision>27</cp:revision>
  <cp:lastPrinted>2016-07-04T19:50:13Z</cp:lastPrinted>
  <dcterms:created xsi:type="dcterms:W3CDTF">2016-07-04T02:35:12Z</dcterms:created>
  <dcterms:modified xsi:type="dcterms:W3CDTF">2019-04-30T13:54:40Z</dcterms:modified>
</cp:coreProperties>
</file>