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42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/>
    <p:restoredTop sz="94613"/>
  </p:normalViewPr>
  <p:slideViewPr>
    <p:cSldViewPr snapToGrid="0" snapToObjects="1">
      <p:cViewPr varScale="1">
        <p:scale>
          <a:sx n="109" d="100"/>
          <a:sy n="109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0D7D6FF-7806-AF4B-A283-BAC314E28DA7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C82B57B-AED5-6540-96EE-44753627E99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287D-4E32-8345-A988-A637E9BA65B0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0AE-EFB8-9F45-B911-9D68B05AFF42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879-5430-A647-9088-98E586D38E20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8356-0B70-AE49-83EC-FE0DFFA1272B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8EB3-EB6A-EB4C-9054-BF4C77D776E0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938A-3C66-0141-AC70-BA2A5D9EE584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350-B647-5C43-BAFD-ECB486045522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2756-D57E-F34F-A19A-C5370172EE63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B426232-38CB-1A47-9E73-5423FFCAD209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4AEA-79BF-C248-B858-8D0CDEAA1103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BB54-8E19-634E-BFE0-09D2B37A7CF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86DE-A53D-434E-BEF9-2CF92E7B5B7E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8319551-7271-E644-9B2B-7729038CAC57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CED28D00-C264-514C-8B2F-FCB215709720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8AEB27E-BE48-A34A-B1A9-05318CF5B8B2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A4F1EB8-6A3A-8441-853D-A8A1602BFBC8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4E9EF99-0867-FA42-8E36-E5F32E4FB5B7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7517FE2-9CAE-094F-8434-97D4B031A73F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7CBA54D-EB26-7F45-A39D-399891202CF5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4D44-1C4A-CE4E-8D66-831A93CF23A8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Знакомство с Бриком и средой программирования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ru-RU" dirty="0"/>
              <a:t>Панель инструментов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Times New Roman" panose="02020603050405020304" pitchFamily="18" charset="0"/>
              </a:rPr>
              <a:t>Список программ в проекте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список всех программ в проекте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Times New Roman" panose="02020603050405020304" pitchFamily="18" charset="0"/>
              </a:rPr>
              <a:t>Указатель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Указатель, которым вы можете выбирать конкретные блоки или область на экране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Times New Roman" panose="02020603050405020304" pitchFamily="18" charset="0"/>
              </a:rPr>
              <a:t>Инструмент перемещения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Курсор - рука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. 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С помощью этого инструмента вы можете легко перемещаться по программе.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Times New Roman" panose="02020603050405020304" pitchFamily="18" charset="0"/>
              </a:rPr>
              <a:t>Комментарии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 Создает блок – комментарий</a:t>
            </a:r>
            <a:endParaRPr lang="en-US" dirty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</a:rPr>
              <a:t>Сохранить проект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</a:rPr>
              <a:t>Сохранить последнюю версию проекта</a:t>
            </a:r>
            <a:endParaRPr lang="en-US" dirty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</a:rPr>
              <a:t>Отменить </a:t>
            </a:r>
            <a:r>
              <a:rPr lang="en-US" b="1" dirty="0">
                <a:latin typeface="Calibri" panose="020F0502020204030204" pitchFamily="34" charset="0"/>
              </a:rPr>
              <a:t>&amp; </a:t>
            </a:r>
            <a:r>
              <a:rPr lang="ru-RU" b="1" dirty="0">
                <a:latin typeface="Calibri" panose="020F0502020204030204" pitchFamily="34" charset="0"/>
              </a:rPr>
              <a:t>Вернуть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</a:rPr>
              <a:t>Отменить </a:t>
            </a:r>
            <a:r>
              <a:rPr lang="en-US" dirty="0">
                <a:latin typeface="Calibri" panose="020F0502020204030204" pitchFamily="34" charset="0"/>
              </a:rPr>
              <a:t>&amp; </a:t>
            </a:r>
            <a:r>
              <a:rPr lang="ru-RU" dirty="0">
                <a:latin typeface="Calibri" panose="020F0502020204030204" pitchFamily="34" charset="0"/>
              </a:rPr>
              <a:t>Вернуть последние действия</a:t>
            </a:r>
            <a:endParaRPr lang="en-US" dirty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</a:rPr>
              <a:t>Отдалить</a:t>
            </a:r>
            <a:r>
              <a:rPr lang="en-US" b="1" dirty="0">
                <a:latin typeface="Calibri" panose="020F0502020204030204" pitchFamily="34" charset="0"/>
              </a:rPr>
              <a:t>, </a:t>
            </a:r>
            <a:r>
              <a:rPr lang="ru-RU" b="1" dirty="0">
                <a:latin typeface="Calibri" panose="020F0502020204030204" pitchFamily="34" charset="0"/>
              </a:rPr>
              <a:t>Приблизить</a:t>
            </a:r>
            <a:r>
              <a:rPr lang="en-US" b="1" dirty="0">
                <a:latin typeface="Calibri" panose="020F0502020204030204" pitchFamily="34" charset="0"/>
              </a:rPr>
              <a:t>, </a:t>
            </a:r>
            <a:r>
              <a:rPr lang="ru-RU" b="1" dirty="0">
                <a:latin typeface="Calibri" panose="020F0502020204030204" pitchFamily="34" charset="0"/>
              </a:rPr>
              <a:t>Восстановить вид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</a:rPr>
              <a:t>используется для уменьшения, увеличения, сброса масштаба изображения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" y="152718"/>
            <a:ext cx="8686271" cy="1371600"/>
          </a:xfrm>
        </p:spPr>
        <p:txBody>
          <a:bodyPr/>
          <a:lstStyle/>
          <a:p>
            <a:r>
              <a:rPr lang="en-US" dirty="0"/>
              <a:t>EV3 </a:t>
            </a:r>
            <a:r>
              <a:rPr lang="ru-RU" dirty="0"/>
              <a:t>блоки</a:t>
            </a:r>
            <a:r>
              <a:rPr lang="en-US" dirty="0"/>
              <a:t>: </a:t>
            </a:r>
            <a:r>
              <a:rPr lang="ru-RU" dirty="0"/>
              <a:t>Цветные палитры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2016 (Last edit: 07/04/2016)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Блоки действий</a:t>
            </a:r>
            <a:endParaRPr lang="en-US" dirty="0"/>
          </a:p>
          <a:p>
            <a:pPr algn="ctr"/>
            <a:r>
              <a:rPr lang="ru-RU" dirty="0"/>
              <a:t>Большой</a:t>
            </a:r>
            <a:r>
              <a:rPr lang="en-US" dirty="0"/>
              <a:t> &amp; </a:t>
            </a:r>
            <a:r>
              <a:rPr lang="ru-RU" dirty="0"/>
              <a:t>Средний Мотор</a:t>
            </a:r>
            <a:r>
              <a:rPr lang="en-US" dirty="0"/>
              <a:t>, </a:t>
            </a:r>
            <a:r>
              <a:rPr lang="ru-RU" dirty="0"/>
              <a:t>Экран</a:t>
            </a:r>
            <a:r>
              <a:rPr lang="en-US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8411" y="1062653"/>
            <a:ext cx="2847369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Блоки контроля</a:t>
            </a:r>
            <a:endParaRPr lang="en-US" dirty="0"/>
          </a:p>
          <a:p>
            <a:pPr algn="ctr"/>
            <a:r>
              <a:rPr lang="ru-RU" dirty="0"/>
              <a:t>Старт</a:t>
            </a:r>
            <a:r>
              <a:rPr lang="en-US" dirty="0"/>
              <a:t>, </a:t>
            </a:r>
            <a:r>
              <a:rPr lang="ru-RU" dirty="0"/>
              <a:t>Ожидание</a:t>
            </a:r>
            <a:r>
              <a:rPr lang="en-US" dirty="0"/>
              <a:t>, </a:t>
            </a:r>
            <a:r>
              <a:rPr lang="ru-RU" dirty="0"/>
              <a:t>Цикл</a:t>
            </a:r>
            <a:r>
              <a:rPr lang="en-US" dirty="0"/>
              <a:t>, </a:t>
            </a:r>
            <a:r>
              <a:rPr lang="ru-RU" dirty="0"/>
              <a:t>Переключатель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Блоки датчиков</a:t>
            </a:r>
            <a:endParaRPr lang="en-US" dirty="0"/>
          </a:p>
          <a:p>
            <a:pPr algn="ctr"/>
            <a:r>
              <a:rPr lang="ru-RU" dirty="0"/>
              <a:t>Кнопки </a:t>
            </a:r>
            <a:r>
              <a:rPr lang="ru-RU" dirty="0" err="1"/>
              <a:t>брика</a:t>
            </a:r>
            <a:r>
              <a:rPr lang="en-US" dirty="0"/>
              <a:t>, </a:t>
            </a:r>
            <a:r>
              <a:rPr lang="ru-RU" dirty="0"/>
              <a:t>Гиро</a:t>
            </a:r>
            <a:r>
              <a:rPr lang="en-US" dirty="0"/>
              <a:t>, </a:t>
            </a:r>
            <a:r>
              <a:rPr lang="ru-RU" dirty="0"/>
              <a:t>Цвет</a:t>
            </a:r>
            <a:r>
              <a:rPr lang="en-US" dirty="0"/>
              <a:t>, </a:t>
            </a:r>
            <a:r>
              <a:rPr lang="ru-RU" dirty="0"/>
              <a:t>Ультразвук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Операции с данными</a:t>
            </a:r>
            <a:endParaRPr lang="en-US" dirty="0"/>
          </a:p>
          <a:p>
            <a:pPr algn="ctr"/>
            <a:r>
              <a:rPr lang="ru-RU" dirty="0"/>
              <a:t>Переменные</a:t>
            </a:r>
            <a:r>
              <a:rPr lang="en-US" dirty="0"/>
              <a:t>, </a:t>
            </a:r>
            <a:r>
              <a:rPr lang="ru-RU" dirty="0"/>
              <a:t>Массивы</a:t>
            </a:r>
            <a:r>
              <a:rPr lang="en-US" dirty="0"/>
              <a:t>, </a:t>
            </a:r>
            <a:r>
              <a:rPr lang="ru-RU" dirty="0"/>
              <a:t>Логика</a:t>
            </a:r>
            <a:r>
              <a:rPr lang="en-US" dirty="0"/>
              <a:t>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1200329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Продвинутые блоки</a:t>
            </a:r>
            <a:endParaRPr lang="en-US" dirty="0"/>
          </a:p>
          <a:p>
            <a:pPr algn="ctr"/>
            <a:r>
              <a:rPr lang="ru-RU" dirty="0"/>
              <a:t>Журнал данных</a:t>
            </a:r>
            <a:r>
              <a:rPr lang="en-US" dirty="0"/>
              <a:t>, </a:t>
            </a:r>
            <a:r>
              <a:rPr lang="ru-RU" dirty="0"/>
              <a:t>Нерегулируемые моторы</a:t>
            </a:r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1200329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Май блоки</a:t>
            </a:r>
            <a:endParaRPr lang="en-US" dirty="0"/>
          </a:p>
          <a:p>
            <a:pPr algn="ctr"/>
            <a:r>
              <a:rPr lang="ru-RU" dirty="0"/>
              <a:t>Собственные блоки, созданные пользователем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2016 (Last edit: 07/04/2016)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 как работает Брик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основные компоненты ПО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Кнопки </a:t>
            </a:r>
            <a:r>
              <a:rPr lang="ru-RU" dirty="0" err="1"/>
              <a:t>брика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221057" y="1984298"/>
            <a:ext cx="4269489" cy="4525963"/>
          </a:xfrm>
        </p:spPr>
        <p:txBody>
          <a:bodyPr>
            <a:normAutofit/>
          </a:bodyPr>
          <a:lstStyle/>
          <a:p>
            <a:pPr marL="569913" indent="-569913"/>
            <a:r>
              <a:rPr lang="en-US" sz="2000" dirty="0"/>
              <a:t>1 = </a:t>
            </a:r>
            <a:r>
              <a:rPr lang="ru-RU" sz="2000" dirty="0"/>
              <a:t>Назад</a:t>
            </a:r>
            <a:br>
              <a:rPr lang="en-US" sz="2000" dirty="0"/>
            </a:br>
            <a:r>
              <a:rPr lang="ru-RU" sz="2000" b="0" dirty="0"/>
              <a:t>Отменить</a:t>
            </a:r>
            <a:br>
              <a:rPr lang="en-US" sz="2000" b="0" dirty="0"/>
            </a:br>
            <a:r>
              <a:rPr lang="ru-RU" sz="2000" b="0" dirty="0"/>
              <a:t>Остановить программу</a:t>
            </a:r>
            <a:br>
              <a:rPr lang="ru-RU" sz="2000" b="0" dirty="0"/>
            </a:br>
            <a:r>
              <a:rPr lang="ru-RU" sz="2000" b="0" dirty="0"/>
              <a:t>Выключить робота</a:t>
            </a:r>
            <a:endParaRPr lang="en-US" sz="2000" b="0" dirty="0"/>
          </a:p>
          <a:p>
            <a:pPr marL="569913" indent="-569913"/>
            <a:r>
              <a:rPr lang="en-US" sz="2000" dirty="0"/>
              <a:t>2 = </a:t>
            </a:r>
            <a:r>
              <a:rPr lang="ru-RU" sz="2000" dirty="0"/>
              <a:t>Центральная кнопка</a:t>
            </a:r>
            <a:br>
              <a:rPr lang="en-US" sz="2000" dirty="0"/>
            </a:br>
            <a:r>
              <a:rPr lang="ru-RU" sz="2000" b="0" dirty="0"/>
              <a:t>Выбрать</a:t>
            </a:r>
            <a:br>
              <a:rPr lang="en-US" sz="2000" b="0" dirty="0"/>
            </a:br>
            <a:r>
              <a:rPr lang="ru-RU" sz="2000" b="0" dirty="0"/>
              <a:t>Запустить программу</a:t>
            </a:r>
            <a:br>
              <a:rPr lang="en-US" sz="2000" b="0" dirty="0"/>
            </a:br>
            <a:r>
              <a:rPr lang="ru-RU" sz="2000" b="0" dirty="0"/>
              <a:t>Включить робота</a:t>
            </a:r>
            <a:endParaRPr lang="en-US" sz="2000" b="0" dirty="0"/>
          </a:p>
          <a:p>
            <a:pPr marL="569913" indent="-569913"/>
            <a:r>
              <a:rPr lang="en-US" sz="2000" dirty="0"/>
              <a:t>3 = </a:t>
            </a:r>
            <a:r>
              <a:rPr lang="ru-RU" sz="2000" dirty="0"/>
              <a:t>Лево</a:t>
            </a:r>
            <a:r>
              <a:rPr lang="en-US" sz="2000" dirty="0"/>
              <a:t>, </a:t>
            </a:r>
            <a:r>
              <a:rPr lang="ru-RU" sz="2000" dirty="0"/>
              <a:t>Право</a:t>
            </a:r>
            <a:r>
              <a:rPr lang="en-US" sz="2000" dirty="0"/>
              <a:t>, </a:t>
            </a:r>
            <a:r>
              <a:rPr lang="ru-RU" sz="2000" dirty="0"/>
              <a:t>Вверх</a:t>
            </a:r>
            <a:r>
              <a:rPr lang="en-US" sz="2000" dirty="0"/>
              <a:t>, </a:t>
            </a:r>
            <a:r>
              <a:rPr lang="ru-RU" sz="2000" dirty="0"/>
              <a:t>Вниз</a:t>
            </a:r>
            <a:r>
              <a:rPr lang="en-US" sz="2000" b="0" dirty="0"/>
              <a:t> </a:t>
            </a:r>
            <a:br>
              <a:rPr lang="en-US" sz="2000" b="0" dirty="0"/>
            </a:br>
            <a:r>
              <a:rPr lang="ru-RU" sz="2000" b="0" dirty="0"/>
              <a:t>Навигация по меню</a:t>
            </a:r>
            <a:endParaRPr lang="en-US" sz="2000" b="0" dirty="0"/>
          </a:p>
          <a:p>
            <a:endParaRPr lang="en-US" sz="2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</a:t>
            </a:r>
            <a:r>
              <a:rPr lang="ru-RU" dirty="0" err="1"/>
              <a:t>брика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279443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ru-RU" sz="2000" b="1" dirty="0"/>
              <a:t>Вкладки на экране</a:t>
            </a:r>
            <a:endParaRPr lang="en-US" sz="2000" b="1" dirty="0"/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ru-RU" sz="2000" b="1" dirty="0"/>
              <a:t>Недавние запуски</a:t>
            </a:r>
            <a:br>
              <a:rPr lang="en-US" sz="2000" b="1" dirty="0"/>
            </a:br>
            <a:r>
              <a:rPr lang="ru-RU" sz="2000" dirty="0"/>
              <a:t>Список недавно запущенных программ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marL="452438" indent="-452438" defTabSz="511175" eaLnBrk="1" hangingPunct="1"/>
            <a:r>
              <a:rPr lang="en-US" sz="2000" b="1" dirty="0"/>
              <a:t>2.  </a:t>
            </a:r>
            <a:r>
              <a:rPr lang="ru-RU" sz="2000" b="1" dirty="0"/>
              <a:t> Файловая навигация</a:t>
            </a:r>
            <a:br>
              <a:rPr lang="en-US" sz="2000" b="1" dirty="0"/>
            </a:br>
            <a:r>
              <a:rPr lang="ru-RU" sz="2000" dirty="0"/>
              <a:t>Список всех проектов и программ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3.  </a:t>
            </a:r>
            <a:r>
              <a:rPr lang="ru-RU" sz="2000" b="1" dirty="0"/>
              <a:t>	Приложения </a:t>
            </a:r>
            <a:r>
              <a:rPr lang="ru-RU" sz="2000" b="1" dirty="0" err="1"/>
              <a:t>брика</a:t>
            </a:r>
            <a:br>
              <a:rPr lang="en-US" sz="2000" b="1" dirty="0"/>
            </a:br>
            <a:r>
              <a:rPr lang="en-US" sz="2000" dirty="0"/>
              <a:t>Port views</a:t>
            </a:r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4.  </a:t>
            </a:r>
            <a:r>
              <a:rPr lang="ru-RU" sz="2000" b="1" dirty="0"/>
              <a:t> Настройки</a:t>
            </a:r>
            <a:br>
              <a:rPr lang="en-US" sz="2000" b="1" dirty="0"/>
            </a:br>
            <a:r>
              <a:rPr lang="en-US" sz="2000" dirty="0"/>
              <a:t>Bluetooth, </a:t>
            </a:r>
            <a:r>
              <a:rPr lang="en-US" sz="2000" dirty="0" err="1"/>
              <a:t>Wifi</a:t>
            </a:r>
            <a:r>
              <a:rPr lang="en-US" sz="2000" dirty="0"/>
              <a:t>,</a:t>
            </a:r>
            <a:r>
              <a:rPr lang="ru-RU" sz="2000" dirty="0"/>
              <a:t> Громкость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ru-RU" dirty="0"/>
              <a:t>Порты, Датчики, моторы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41532" cy="283845"/>
          </a:xfrm>
        </p:spPr>
        <p:txBody>
          <a:bodyPr/>
          <a:lstStyle/>
          <a:p>
            <a:r>
              <a:rPr lang="en-US" dirty="0"/>
              <a:t>Copyright © EV3Lessons.com 2016 (Last edit: 07/04/2016)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445"/>
            <a:ext cx="88265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1010" y="6284157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Порты</a:t>
            </a:r>
            <a:r>
              <a:rPr lang="en-US" dirty="0"/>
              <a:t> 1, 2, 3, 4 </a:t>
            </a:r>
            <a:r>
              <a:rPr lang="ru-RU" dirty="0"/>
              <a:t>для датчиков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Порты</a:t>
            </a:r>
            <a:r>
              <a:rPr lang="en-US" dirty="0"/>
              <a:t> A, B, C, D </a:t>
            </a:r>
            <a:r>
              <a:rPr lang="ru-RU" dirty="0"/>
              <a:t>для Моторов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умолчанию:</a:t>
            </a:r>
            <a:br>
              <a:rPr lang="en-US" dirty="0"/>
            </a:br>
            <a:r>
              <a:rPr lang="ru-RU" dirty="0"/>
              <a:t>правый мотор - </a:t>
            </a:r>
            <a:r>
              <a:rPr lang="en-US" dirty="0"/>
              <a:t>B</a:t>
            </a:r>
            <a:br>
              <a:rPr lang="en-US" dirty="0"/>
            </a:br>
            <a:r>
              <a:rPr lang="ru-RU" dirty="0"/>
              <a:t>левый мотор - </a:t>
            </a:r>
            <a:r>
              <a:rPr lang="en-US" dirty="0"/>
              <a:t>C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По умолчанию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2346959" y="5169382"/>
            <a:ext cx="667323" cy="51718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  <a:latin typeface="Calibri" panose="020F0502020204030204" pitchFamily="34" charset="0"/>
              </a:rPr>
              <a:t>Перед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</a:t>
            </a:r>
            <a:r>
              <a:rPr lang="en-US" dirty="0"/>
              <a:t>EV3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32" y="1141084"/>
            <a:ext cx="8310874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Открыть новый проект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3685032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Открыть сохранённый проект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1269908" y="1907931"/>
            <a:ext cx="66523" cy="3808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1"/>
          </p:cNvCxnSpPr>
          <p:nvPr/>
        </p:nvCxnSpPr>
        <p:spPr>
          <a:xfrm flipH="1" flipV="1">
            <a:off x="738554" y="1516175"/>
            <a:ext cx="3147646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ru-RU" dirty="0"/>
              <a:t>По </a:t>
            </a:r>
            <a:r>
              <a:rPr lang="en-US" dirty="0"/>
              <a:t>EV3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ru-RU" dirty="0"/>
              <a:t>Создаем новый проект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46" y="1430185"/>
            <a:ext cx="3822700" cy="97729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stCxn id="15" idx="3"/>
          </p:cNvCxnSpPr>
          <p:nvPr/>
        </p:nvCxnSpPr>
        <p:spPr>
          <a:xfrm flipV="1">
            <a:off x="1813679" y="2017351"/>
            <a:ext cx="1525305" cy="448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Открытые проекты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17" idx="1"/>
          </p:cNvCxnSpPr>
          <p:nvPr/>
        </p:nvCxnSpPr>
        <p:spPr>
          <a:xfrm flipH="1">
            <a:off x="3479932" y="1615508"/>
            <a:ext cx="2741802" cy="68836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21734" y="1430842"/>
            <a:ext cx="25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Открытые программы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4125190" y="1246178"/>
            <a:ext cx="2557403" cy="7369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Создать проект</a:t>
            </a:r>
            <a:endParaRPr lang="en-US" dirty="0"/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868615" y="2167771"/>
            <a:ext cx="2813977" cy="1846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4070" y="1983103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Создать программу</a:t>
            </a:r>
            <a:endParaRPr lang="en-US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1971389" y="2395609"/>
            <a:ext cx="604942" cy="270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Свойства проекта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121" y="2395609"/>
            <a:ext cx="6241815" cy="4036258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2123789" y="5161085"/>
            <a:ext cx="576059" cy="31332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Список программ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Проекты</a:t>
            </a:r>
            <a:r>
              <a:rPr lang="en-US" dirty="0"/>
              <a:t> VS. </a:t>
            </a:r>
            <a:r>
              <a:rPr lang="ru-RU" dirty="0" err="1"/>
              <a:t>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ru-RU" sz="2600" b="0" dirty="0"/>
              <a:t>Вы начнете с создания ПРОЕКТА, чье расширение – «</a:t>
            </a:r>
            <a:r>
              <a:rPr lang="en-US" sz="2600" b="0" dirty="0"/>
              <a:t>ev3</a:t>
            </a:r>
            <a:r>
              <a:rPr lang="ru-RU" sz="2600" b="0" dirty="0"/>
              <a:t>»</a:t>
            </a:r>
            <a:r>
              <a:rPr lang="en-US" sz="2600" b="0" dirty="0"/>
              <a:t>. </a:t>
            </a:r>
            <a:r>
              <a:rPr lang="ru-RU" sz="2600" b="0" dirty="0"/>
              <a:t>Вы можете изменить имя проекта используя «Сохранить как» в меню «Файл».</a:t>
            </a:r>
            <a:endParaRPr lang="en-US" sz="2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600" b="0" dirty="0"/>
              <a:t>Вы напишите множество программ, как часть вашего проекта</a:t>
            </a:r>
            <a:r>
              <a:rPr lang="en-US" sz="2600" b="0" dirty="0"/>
              <a:t>. </a:t>
            </a:r>
            <a:r>
              <a:rPr lang="ru-RU" sz="2600" b="0" dirty="0"/>
              <a:t>Чтобы изменить имя программы дважды кликните по имени проекта.</a:t>
            </a:r>
            <a:endParaRPr lang="en-US" sz="2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600" b="0" dirty="0"/>
              <a:t>Заметка</a:t>
            </a:r>
            <a:r>
              <a:rPr lang="en-US" sz="2600" b="0" dirty="0"/>
              <a:t>: </a:t>
            </a:r>
            <a:r>
              <a:rPr lang="ru-RU" sz="2600" b="0" dirty="0"/>
              <a:t>Если у имени проекта появилась «</a:t>
            </a:r>
            <a:r>
              <a:rPr lang="en-US" sz="2600" b="0" dirty="0"/>
              <a:t>*</a:t>
            </a:r>
            <a:r>
              <a:rPr lang="ru-RU" sz="2600" b="0" dirty="0"/>
              <a:t>»</a:t>
            </a:r>
            <a:r>
              <a:rPr lang="en-US" sz="2600" b="0" dirty="0"/>
              <a:t>,</a:t>
            </a:r>
            <a:r>
              <a:rPr lang="ru-RU" sz="2600" b="0" dirty="0"/>
              <a:t>значит вы внесли изменения в проект и еще не сохранились.</a:t>
            </a:r>
            <a:endParaRPr lang="en-US" sz="2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b="0" dirty="0"/>
              <a:t>Есть кнопка </a:t>
            </a:r>
            <a:r>
              <a:rPr lang="en-US" sz="2600" b="0" dirty="0"/>
              <a:t>“x” </a:t>
            </a:r>
            <a:r>
              <a:rPr lang="ru-RU" sz="2600" b="0" dirty="0"/>
              <a:t>рядом с проектом или программой</a:t>
            </a:r>
            <a:r>
              <a:rPr lang="en-US" sz="2600" b="0" dirty="0"/>
              <a:t>. </a:t>
            </a:r>
            <a:r>
              <a:rPr lang="ru-RU" sz="2600" b="0" dirty="0"/>
              <a:t>Нажатие на нее просто закрывает проект/программу </a:t>
            </a:r>
            <a:r>
              <a:rPr lang="en-US" sz="2600" b="0" dirty="0"/>
              <a:t>(</a:t>
            </a:r>
            <a:r>
              <a:rPr lang="ru-RU" sz="2600" b="0" dirty="0"/>
              <a:t>не удаляет</a:t>
            </a:r>
            <a:r>
              <a:rPr lang="en-US" sz="2600" b="0" dirty="0"/>
              <a:t>).</a:t>
            </a:r>
          </a:p>
          <a:p>
            <a:endParaRPr lang="en-US" sz="2600" b="0" dirty="0"/>
          </a:p>
          <a:p>
            <a:r>
              <a:rPr lang="ru-RU" sz="2600" b="0" dirty="0"/>
              <a:t>Все расширения файлов, связанные с </a:t>
            </a:r>
            <a:r>
              <a:rPr lang="en-US" sz="2600" b="0" dirty="0"/>
              <a:t>EV3:</a:t>
            </a:r>
          </a:p>
          <a:p>
            <a:pPr lvl="1"/>
            <a:r>
              <a:rPr lang="ru-RU" sz="2600" dirty="0"/>
              <a:t>Программа</a:t>
            </a:r>
            <a:r>
              <a:rPr lang="en-US" sz="2600" b="0" dirty="0"/>
              <a:t> (.ev3p)</a:t>
            </a:r>
          </a:p>
          <a:p>
            <a:pPr lvl="1"/>
            <a:r>
              <a:rPr lang="ru-RU" sz="2600" b="0" dirty="0"/>
              <a:t>Картинка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/>
              <a:t>)</a:t>
            </a:r>
          </a:p>
          <a:p>
            <a:pPr lvl="1"/>
            <a:r>
              <a:rPr lang="ru-RU" sz="2600" b="0" dirty="0"/>
              <a:t>Звук</a:t>
            </a:r>
            <a:r>
              <a:rPr lang="en-US" sz="2600" b="0" dirty="0"/>
              <a:t> (.</a:t>
            </a:r>
            <a:r>
              <a:rPr lang="en-US" sz="2600" b="0" dirty="0" err="1"/>
              <a:t>rsf</a:t>
            </a:r>
            <a:r>
              <a:rPr lang="en-US" sz="2600" b="0" dirty="0"/>
              <a:t>)</a:t>
            </a:r>
          </a:p>
          <a:p>
            <a:pPr lvl="1"/>
            <a:r>
              <a:rPr lang="ru-RU" sz="2600" b="0" dirty="0"/>
              <a:t>Текст</a:t>
            </a:r>
            <a:r>
              <a:rPr lang="en-US" sz="2600" b="0" dirty="0"/>
              <a:t> (.rtf)</a:t>
            </a:r>
          </a:p>
          <a:p>
            <a:pPr lvl="1"/>
            <a:r>
              <a:rPr lang="ru-RU" sz="2600" b="0" dirty="0"/>
              <a:t>Проект</a:t>
            </a:r>
            <a:r>
              <a:rPr lang="en-US" sz="2600" b="0" dirty="0"/>
              <a:t> (.ev3) – the only type of file you can open with the EV3 software</a:t>
            </a:r>
          </a:p>
          <a:p>
            <a:pPr lvl="1"/>
            <a:r>
              <a:rPr lang="ru-RU" sz="2600" b="0" dirty="0"/>
              <a:t>Импортируемый файл</a:t>
            </a:r>
            <a:r>
              <a:rPr lang="en-US" sz="2600" b="0" dirty="0"/>
              <a:t> (.ev3s) – can be imported by an EV3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</a:t>
            </a:r>
            <a:r>
              <a:rPr lang="en-US" dirty="0"/>
              <a:t>EV3 : </a:t>
            </a:r>
            <a:r>
              <a:rPr lang="ru-RU" dirty="0"/>
              <a:t>Окно программирования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Программные блоки в 6 цветных </a:t>
              </a:r>
              <a:r>
                <a:rPr lang="ru-RU" sz="2400" dirty="0" err="1"/>
                <a:t>палитках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286560" cy="830997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Программное поле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Статус </a:t>
              </a:r>
              <a:r>
                <a:rPr lang="ru-RU" sz="2400" dirty="0" err="1"/>
                <a:t>брика</a:t>
              </a:r>
              <a:r>
                <a:rPr lang="en-US" sz="2400" dirty="0"/>
                <a:t>&amp; </a:t>
              </a:r>
              <a:r>
                <a:rPr lang="ru-RU" sz="2400" dirty="0" err="1"/>
                <a:t>Зарузка</a:t>
              </a:r>
              <a:endParaRPr lang="en-US" sz="24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84</TotalTime>
  <Words>602</Words>
  <Application>Microsoft Office PowerPoint</Application>
  <PresentationFormat>Экран (4:3)</PresentationFormat>
  <Paragraphs>135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Tahoma</vt:lpstr>
      <vt:lpstr>beginner</vt:lpstr>
      <vt:lpstr>Custom Design</vt:lpstr>
      <vt:lpstr>Уроки программирования для новичков</vt:lpstr>
      <vt:lpstr>На этом занятии</vt:lpstr>
      <vt:lpstr>Кнопки брика</vt:lpstr>
      <vt:lpstr>Экран брика</vt:lpstr>
      <vt:lpstr>Порты, Датчики, моторы</vt:lpstr>
      <vt:lpstr>ПО EV3</vt:lpstr>
      <vt:lpstr>По EV3 : Создаем новый проект</vt:lpstr>
      <vt:lpstr>Проекты VS. ПРограмм</vt:lpstr>
      <vt:lpstr>ПО EV3 : Окно программирования</vt:lpstr>
      <vt:lpstr>Панель инструментов</vt:lpstr>
      <vt:lpstr>EV3 блоки: Цветные палитры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Vladimir Abay</cp:lastModifiedBy>
  <cp:revision>60</cp:revision>
  <dcterms:created xsi:type="dcterms:W3CDTF">2016-07-04T02:35:12Z</dcterms:created>
  <dcterms:modified xsi:type="dcterms:W3CDTF">2019-04-07T11:04:30Z</dcterms:modified>
</cp:coreProperties>
</file>