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  <p:sldMasterId id="2147483701" r:id="rId3"/>
    <p:sldMasterId id="2147483713" r:id="rId4"/>
    <p:sldMasterId id="2147483725" r:id="rId5"/>
  </p:sldMasterIdLst>
  <p:notesMasterIdLst>
    <p:notesMasterId r:id="rId17"/>
  </p:notesMasterIdLst>
  <p:sldIdLst>
    <p:sldId id="267" r:id="rId6"/>
    <p:sldId id="266" r:id="rId7"/>
    <p:sldId id="257" r:id="rId8"/>
    <p:sldId id="261" r:id="rId9"/>
    <p:sldId id="262" r:id="rId10"/>
    <p:sldId id="268" r:id="rId11"/>
    <p:sldId id="269" r:id="rId12"/>
    <p:sldId id="270" r:id="rId13"/>
    <p:sldId id="264" r:id="rId14"/>
    <p:sldId id="265" r:id="rId15"/>
    <p:sldId id="42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5D82F-48E5-4C9D-99FE-3950BEE04EFE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84B9A-62AB-42A9-B228-67B47A81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2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84B9A-62AB-42A9-B228-67B47A8143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2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716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55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381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44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641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342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59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5630779" cy="28209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By Sanjay and Arvind </a:t>
            </a:r>
            <a:r>
              <a:rPr lang="en-US" dirty="0" err="1">
                <a:solidFill>
                  <a:srgbClr val="000000"/>
                </a:solidFill>
              </a:rPr>
              <a:t>Seshan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14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199" y="6492876"/>
            <a:ext cx="5462337" cy="248706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57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</p:spTree>
    <p:extLst>
      <p:ext uri="{BB962C8B-B14F-4D97-AF65-F5344CB8AC3E}">
        <p14:creationId xmlns:p14="http://schemas.microsoft.com/office/powerpoint/2010/main" val="143302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dirty="0">
              <a:solidFill>
                <a:prstClr val="white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73180"/>
            <a:ext cx="8574087" cy="4152984"/>
          </a:xfrm>
        </p:spPr>
        <p:txBody>
          <a:bodyPr/>
          <a:lstStyle>
            <a:lvl1pPr>
              <a:buClrTx/>
              <a:defRPr/>
            </a:lvl1pPr>
            <a:lvl2pPr>
              <a:buClr>
                <a:schemeClr val="tx1">
                  <a:lumMod val="65000"/>
                  <a:lumOff val="35000"/>
                </a:schemeClr>
              </a:buClr>
              <a:defRPr/>
            </a:lvl2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84163" y="526109"/>
            <a:ext cx="8574087" cy="967840"/>
          </a:xfrm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412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84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65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624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240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8730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759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12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28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srgbClr val="000000"/>
                </a:solidFill>
              </a:rPr>
              <a:t>By Sanjay and Arvind </a:t>
            </a:r>
            <a:r>
              <a:rPr lang="en-US" dirty="0" err="1">
                <a:solidFill>
                  <a:srgbClr val="000000"/>
                </a:solidFill>
              </a:rPr>
              <a:t>Seshan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12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9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1621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</p:spTree>
    <p:extLst>
      <p:ext uri="{BB962C8B-B14F-4D97-AF65-F5344CB8AC3E}">
        <p14:creationId xmlns:p14="http://schemas.microsoft.com/office/powerpoint/2010/main" val="22730907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1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221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104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7172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6138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E42E464-3EB8-43C8-8768-9E2AD4F497B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2494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35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774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589964"/>
            <a:ext cx="496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</a:t>
            </a:r>
            <a:r>
              <a:rPr lang="en-US" sz="1800" dirty="0"/>
              <a:t>Cathy </a:t>
            </a:r>
            <a:r>
              <a:rPr lang="en-US" sz="1800" dirty="0" err="1"/>
              <a:t>Sarisky</a:t>
            </a:r>
            <a:r>
              <a:rPr lang="en-US" sz="1800" dirty="0"/>
              <a:t>, </a:t>
            </a:r>
          </a:p>
          <a:p>
            <a:pPr algn="ctr"/>
            <a:r>
              <a:rPr lang="en-US" sz="1800" dirty="0"/>
              <a:t>Sanjay Seshan,</a:t>
            </a:r>
            <a:r>
              <a:rPr lang="en-US" sz="1800" baseline="0" dirty="0"/>
              <a:t> and Arvind Seshan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sz="3600">
                <a:solidFill>
                  <a:prstClr val="white"/>
                </a:solidFill>
                <a:sym typeface="Wingdings"/>
              </a:rPr>
              <a:t></a:t>
            </a:r>
            <a:endParaRPr sz="36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078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4908884" cy="2487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162F1D00-BD13-4404-86B0-79703945A0A7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8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7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>
              <a:spcBef>
                <a:spcPct val="0"/>
              </a:spcBef>
            </a:pPr>
            <a:endParaRPr sz="4200">
              <a:solidFill>
                <a:prstClr val="white"/>
              </a:solidFill>
              <a:latin typeface="Corbe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sz="3600">
                <a:solidFill>
                  <a:prstClr val="white"/>
                </a:solidFill>
                <a:sym typeface="Wingdings"/>
              </a:rPr>
              <a:t></a:t>
            </a:r>
            <a:endParaRPr sz="36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3862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5306" y="455773"/>
            <a:ext cx="8574087" cy="113394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26109"/>
            <a:ext cx="8574087" cy="967840"/>
          </a:xfrm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1949116"/>
            <a:ext cx="3931920" cy="417704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1949116"/>
            <a:ext cx="3931920" cy="417704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3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4" name="Rectangle 1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5695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714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449388"/>
            <a:ext cx="3931920" cy="3676774"/>
          </a:xfrm>
        </p:spPr>
        <p:txBody>
          <a:bodyPr>
            <a:normAutofit/>
          </a:bodyPr>
          <a:lstStyle>
            <a:lvl1pPr>
              <a:buClrTx/>
              <a:defRPr sz="2200"/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714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449388"/>
            <a:ext cx="3931920" cy="3676774"/>
          </a:xfrm>
        </p:spPr>
        <p:txBody>
          <a:bodyPr>
            <a:normAutofit/>
          </a:bodyPr>
          <a:lstStyle>
            <a:lvl1pPr>
              <a:buClrTx/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9" name="Group 16"/>
          <p:cNvGrpSpPr/>
          <p:nvPr userDrawn="1"/>
        </p:nvGrpSpPr>
        <p:grpSpPr>
          <a:xfrm>
            <a:off x="284163" y="1593723"/>
            <a:ext cx="8576373" cy="137411"/>
            <a:chOff x="284163" y="1759424"/>
            <a:chExt cx="8576373" cy="137411"/>
          </a:xfrm>
        </p:grpSpPr>
        <p:sp>
          <p:nvSpPr>
            <p:cNvPr id="20" name="Rectangle 1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284163" y="526109"/>
            <a:ext cx="8574087" cy="967840"/>
          </a:xfrm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00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>
              <a:solidFill>
                <a:prstClr val="white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1" name="Group 16"/>
          <p:cNvGrpSpPr/>
          <p:nvPr userDrawn="1"/>
        </p:nvGrpSpPr>
        <p:grpSpPr>
          <a:xfrm>
            <a:off x="284163" y="1585702"/>
            <a:ext cx="8576373" cy="137411"/>
            <a:chOff x="284163" y="1759424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>
                <a:solidFill>
                  <a:prstClr val="white"/>
                </a:solidFill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84163" y="526109"/>
            <a:ext cx="8574087" cy="967840"/>
          </a:xfrm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65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3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defTabSz="457200"/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defTabSz="457200"/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32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E42E464-3EB8-43C8-8768-9E2AD4F497B7}" type="slidenum">
              <a:rPr lang="en-US">
                <a:solidFill>
                  <a:srgbClr val="000000"/>
                </a:solidFill>
              </a:rPr>
              <a:pPr defTabSz="4572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3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6"/>
            <a:ext cx="3657600" cy="23035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DE42E464-3EB8-43C8-8768-9E2AD4F497B7}" type="slidenum">
              <a:rPr lang="en-US">
                <a:solidFill>
                  <a:srgbClr val="000000"/>
                </a:solidFill>
              </a:rPr>
              <a:pPr defTabSz="45720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043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r>
              <a:rPr lang="fr-FR">
                <a:solidFill>
                  <a:prstClr val="white">
                    <a:lumMod val="65000"/>
                  </a:prstClr>
                </a:solidFill>
              </a:rPr>
              <a:t>©2017 Cathy Sarisky. Shared with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23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©2017 Cathy Sarisky. Shared with permission by EV3Lessons.com (5/2017)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6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7Bqvk-uMLk&amp;feature=youtu.be" TargetMode="External"/><Relationship Id="rId2" Type="http://schemas.openxmlformats.org/officeDocument/2006/relationships/hyperlink" Target="http://drpineda.ca/using-nxt-light-sensor-in-ev3.html" TargetMode="Externa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lego.com/ru-ru/mindstorms/download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27274" y="3379098"/>
            <a:ext cx="6868483" cy="632365"/>
          </a:xfrm>
        </p:spPr>
        <p:txBody>
          <a:bodyPr>
            <a:noAutofit/>
          </a:bodyPr>
          <a:lstStyle/>
          <a:p>
            <a:r>
              <a:rPr lang="ru-RU" sz="2400" dirty="0"/>
              <a:t>Использование </a:t>
            </a:r>
            <a:r>
              <a:rPr lang="en-US" sz="2400" dirty="0"/>
              <a:t>NXT </a:t>
            </a:r>
            <a:r>
              <a:rPr lang="ru-RU" sz="2400" dirty="0"/>
              <a:t>датчиков света в программной среде </a:t>
            </a:r>
            <a:r>
              <a:rPr lang="en-US" sz="2400" dirty="0"/>
              <a:t>EV3-G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Уроки программирования для новичков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8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ru-RU" dirty="0"/>
              <a:t>Заметка для тренеров/учителей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7678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6564" y="1886552"/>
            <a:ext cx="8235798" cy="4392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Tx/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dirty="0">
                <a:solidFill>
                  <a:schemeClr val="tx1"/>
                </a:solidFill>
              </a:rPr>
              <a:t>Было бы круто, если блок датчика звука выглядел и назывался как датчик света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но дети в моем классе быстро приспособились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Это намного проще, чем использование сырых значений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Установка блока датчика света до занятия сохранит нервы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Some other options, for those who would like to pursue them:</a:t>
            </a:r>
          </a:p>
          <a:p>
            <a:r>
              <a:rPr lang="ru-RU" dirty="0">
                <a:solidFill>
                  <a:schemeClr val="tx1"/>
                </a:solidFill>
              </a:rPr>
              <a:t>«</a:t>
            </a:r>
            <a:r>
              <a:rPr lang="en-US" dirty="0">
                <a:solidFill>
                  <a:schemeClr val="tx1"/>
                </a:solidFill>
              </a:rPr>
              <a:t>NXT </a:t>
            </a:r>
            <a:r>
              <a:rPr lang="ru-RU" dirty="0">
                <a:solidFill>
                  <a:schemeClr val="tx1"/>
                </a:solidFill>
              </a:rPr>
              <a:t>датчики света на </a:t>
            </a:r>
            <a:r>
              <a:rPr lang="en-US" dirty="0">
                <a:solidFill>
                  <a:schemeClr val="tx1"/>
                </a:solidFill>
              </a:rPr>
              <a:t>EV3</a:t>
            </a:r>
            <a:r>
              <a:rPr lang="ru-RU" dirty="0">
                <a:solidFill>
                  <a:schemeClr val="tx1"/>
                </a:solidFill>
              </a:rPr>
              <a:t>» в продвинутом уровне на сайте </a:t>
            </a:r>
            <a:r>
              <a:rPr lang="en-US" dirty="0">
                <a:solidFill>
                  <a:schemeClr val="tx1"/>
                </a:solidFill>
              </a:rPr>
              <a:t>Mindlesson.ru</a:t>
            </a:r>
          </a:p>
          <a:p>
            <a:r>
              <a:rPr lang="ru-RU" dirty="0">
                <a:solidFill>
                  <a:schemeClr val="tx1"/>
                </a:solidFill>
              </a:rPr>
              <a:t>Калибровка датчиков света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до сих пор используя блок датчика звука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http://drpineda.ca/using-nxt-light-sensor-in-ev3.html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https://www.youtube.com/watch?v=I7Bqvk-uMLk&amp;feature=youtu.be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6564" y="6492875"/>
            <a:ext cx="4908884" cy="248707"/>
          </a:xfrm>
        </p:spPr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59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23" y="1317983"/>
            <a:ext cx="8500451" cy="1662609"/>
          </a:xfrm>
        </p:spPr>
        <p:txBody>
          <a:bodyPr>
            <a:normAutofit/>
          </a:bodyPr>
          <a:lstStyle/>
          <a:p>
            <a:r>
              <a:rPr lang="ru-RU" dirty="0"/>
              <a:t>Авторы</a:t>
            </a:r>
            <a:r>
              <a:rPr lang="en-US" dirty="0"/>
              <a:t>: Cathy </a:t>
            </a:r>
            <a:r>
              <a:rPr lang="en-US" dirty="0" err="1"/>
              <a:t>Sarisky</a:t>
            </a:r>
            <a:r>
              <a:rPr lang="en-US" dirty="0"/>
              <a:t>, Sanjay and Arvind </a:t>
            </a:r>
            <a:r>
              <a:rPr lang="en-US" dirty="0" err="1"/>
              <a:t>Seshan</a:t>
            </a:r>
            <a:endParaRPr lang="en-US" dirty="0"/>
          </a:p>
          <a:p>
            <a:r>
              <a:rPr lang="ru-RU" dirty="0"/>
              <a:t>Больше уроков на сайте: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www.ev3lessons.com</a:t>
            </a:r>
            <a:endParaRPr lang="ru-RU" dirty="0"/>
          </a:p>
          <a:p>
            <a:r>
              <a:rPr lang="ru-RU" dirty="0"/>
              <a:t>Перевод осуществил: Абай Владимир</a:t>
            </a:r>
            <a:r>
              <a:rPr lang="en-US" dirty="0"/>
              <a:t>, abayvladimir@hotmail.com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11" y="3247882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BBA2A392-6625-486A-A301-AC11CB49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9" y="6523039"/>
            <a:ext cx="3845859" cy="253681"/>
          </a:xfrm>
        </p:spPr>
        <p:txBody>
          <a:bodyPr/>
          <a:lstStyle/>
          <a:p>
            <a:r>
              <a:rPr lang="en-US"/>
              <a:t>Copyright © EV3Lessons.com 2016 (Last edit: 07/04/2016)</a:t>
            </a:r>
          </a:p>
        </p:txBody>
      </p:sp>
    </p:spTree>
    <p:extLst>
      <p:ext uri="{BB962C8B-B14F-4D97-AF65-F5344CB8AC3E}">
        <p14:creationId xmlns:p14="http://schemas.microsoft.com/office/powerpoint/2010/main" val="123723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/>
          </a:bodyPr>
          <a:lstStyle/>
          <a:p>
            <a:r>
              <a:rPr lang="ru-RU" dirty="0"/>
              <a:t>На 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8574086" cy="255477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Научимся пользоваться </a:t>
            </a:r>
            <a:r>
              <a:rPr lang="en-US" dirty="0"/>
              <a:t>NXT </a:t>
            </a:r>
            <a:r>
              <a:rPr lang="ru-RU" dirty="0"/>
              <a:t>датчиками света в среде программирования </a:t>
            </a:r>
            <a:r>
              <a:rPr lang="en-US" dirty="0"/>
              <a:t>EV3-G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199" y="6492875"/>
            <a:ext cx="4932947" cy="297002"/>
          </a:xfrm>
        </p:spPr>
        <p:txBody>
          <a:bodyPr/>
          <a:lstStyle/>
          <a:p>
            <a:r>
              <a:rPr lang="fr-FR" dirty="0">
                <a:solidFill>
                  <a:prstClr val="white">
                    <a:lumMod val="65000"/>
                  </a:prstClr>
                </a:solidFill>
              </a:rPr>
              <a:t>©2017 Cathy </a:t>
            </a:r>
            <a:r>
              <a:rPr lang="fr-FR" dirty="0" err="1">
                <a:solidFill>
                  <a:prstClr val="white">
                    <a:lumMod val="65000"/>
                  </a:prstClr>
                </a:solidFill>
              </a:rPr>
              <a:t>Sarisky</a:t>
            </a:r>
            <a:r>
              <a:rPr lang="fr-FR" dirty="0">
                <a:solidFill>
                  <a:prstClr val="white">
                    <a:lumMod val="65000"/>
                  </a:prstClr>
                </a:solidFill>
              </a:rPr>
              <a:t>. </a:t>
            </a:r>
            <a:r>
              <a:rPr lang="fr-FR" dirty="0" err="1">
                <a:solidFill>
                  <a:prstClr val="white">
                    <a:lumMod val="65000"/>
                  </a:prstClr>
                </a:solidFill>
              </a:rPr>
              <a:t>Shared</a:t>
            </a:r>
            <a:r>
              <a:rPr lang="fr-FR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fr-FR" dirty="0" err="1">
                <a:solidFill>
                  <a:prstClr val="white">
                    <a:lumMod val="65000"/>
                  </a:prstClr>
                </a:solidFill>
              </a:rPr>
              <a:t>with</a:t>
            </a:r>
            <a:r>
              <a:rPr lang="fr-FR" dirty="0">
                <a:solidFill>
                  <a:prstClr val="white">
                    <a:lumMod val="65000"/>
                  </a:prstClr>
                </a:solidFill>
              </a:rPr>
              <a:t> permission by EV3Lessons.com (5/2017)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340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NXT </a:t>
            </a:r>
            <a:r>
              <a:rPr lang="ru-RU" dirty="0"/>
              <a:t>датчиков света в </a:t>
            </a:r>
            <a:r>
              <a:rPr lang="en-US" dirty="0"/>
              <a:t>EV3-G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7678" cy="3992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u-RU" dirty="0"/>
              <a:t>Как мы можем заставить датчик света работать в ПО </a:t>
            </a:r>
            <a:r>
              <a:rPr lang="en-US" dirty="0"/>
              <a:t>EV3? 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dirty="0"/>
              <a:t>Притворяемся, что это датчик звука</a:t>
            </a:r>
            <a:r>
              <a:rPr lang="en-US" dirty="0"/>
              <a:t> (</a:t>
            </a:r>
            <a:r>
              <a:rPr lang="ru-RU" dirty="0"/>
              <a:t>Начинающий</a:t>
            </a:r>
            <a:r>
              <a:rPr lang="en-US" dirty="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ru-RU" dirty="0"/>
              <a:t>Используем сырые значения </a:t>
            </a:r>
            <a:r>
              <a:rPr lang="en-US" dirty="0"/>
              <a:t>(</a:t>
            </a:r>
            <a:r>
              <a:rPr lang="ru-RU" dirty="0"/>
              <a:t>Продвинутый</a:t>
            </a:r>
            <a:r>
              <a:rPr lang="en-US" dirty="0"/>
              <a:t>)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ru-RU" dirty="0"/>
              <a:t>Этот урок только для начинающих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pic>
        <p:nvPicPr>
          <p:cNvPr id="1026" name="Picture 2" descr="Image result for nxt light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841" y="2560319"/>
            <a:ext cx="2605239" cy="19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24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80" y="1273025"/>
            <a:ext cx="3235956" cy="3517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243" y="424455"/>
            <a:ext cx="8245475" cy="1371600"/>
          </a:xfrm>
        </p:spPr>
        <p:txBody>
          <a:bodyPr>
            <a:normAutofit/>
          </a:bodyPr>
          <a:lstStyle/>
          <a:p>
            <a:r>
              <a:rPr lang="ru-RU" dirty="0"/>
              <a:t>Скачиваем датчик звука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22174"/>
            <a:ext cx="3776430" cy="449493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ru-RU" b="0" dirty="0"/>
              <a:t>Датчик звука, он доступен на сайте </a:t>
            </a:r>
            <a:r>
              <a:rPr lang="en-US" b="0" dirty="0"/>
              <a:t>LEGO.com :</a:t>
            </a:r>
          </a:p>
          <a:p>
            <a:pPr marL="635508" lvl="1" indent="-342900">
              <a:buFont typeface="Arial"/>
              <a:buChar char="•"/>
            </a:pPr>
            <a:r>
              <a:rPr lang="en-US" dirty="0">
                <a:hlinkClick r:id="rId4"/>
              </a:rPr>
              <a:t>http://www.lego.com/ru-ru/mindstorms/downloads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u-RU" b="0" dirty="0"/>
              <a:t>Скачайте блок используя урок </a:t>
            </a:r>
            <a:r>
              <a:rPr lang="en-US" b="0" dirty="0"/>
              <a:t>“</a:t>
            </a:r>
            <a:r>
              <a:rPr lang="ru-RU" b="0" dirty="0"/>
              <a:t>Импорт блоков</a:t>
            </a:r>
            <a:r>
              <a:rPr lang="en-US" b="0" dirty="0"/>
              <a:t>” </a:t>
            </a:r>
            <a:r>
              <a:rPr lang="ru-RU" b="0" dirty="0"/>
              <a:t>в уровне для начинающих на сайте </a:t>
            </a:r>
            <a:r>
              <a:rPr lang="en-US" b="0" dirty="0"/>
              <a:t>mindlesson.ru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ru-RU" b="0" dirty="0"/>
              <a:t>Заметка</a:t>
            </a:r>
            <a:r>
              <a:rPr lang="en-US" b="0" dirty="0"/>
              <a:t>: </a:t>
            </a:r>
            <a:r>
              <a:rPr lang="ru-RU" b="0" dirty="0"/>
              <a:t>Если используете образовательную версию, блок уже будет у вас в палетке</a:t>
            </a:r>
            <a:endParaRPr lang="en-US" b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457199" y="6492876"/>
            <a:ext cx="7810901" cy="248706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©2017 Cathy Sarisky. Shared with permission by EV3Lessons.com (5/2017)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11174" y="3207732"/>
            <a:ext cx="1358153" cy="1712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375" y="4527341"/>
            <a:ext cx="1941373" cy="15987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650" y="4394645"/>
            <a:ext cx="2086862" cy="17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1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Используем датчик света с помощью блока датчика звука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7678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6564" y="1886552"/>
            <a:ext cx="8235798" cy="4392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Tx/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ru-RU" dirty="0"/>
              <a:t>Как только вы установили звуковой датчик</a:t>
            </a:r>
            <a:r>
              <a:rPr lang="en-US" dirty="0"/>
              <a:t>, </a:t>
            </a:r>
            <a:r>
              <a:rPr lang="ru-RU" dirty="0"/>
              <a:t>вы обнаружите его в палетке, в цикле, переключателе, блоке ожидания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ru-RU" dirty="0"/>
              <a:t>Датчик «Звука» имеет 2 режима</a:t>
            </a:r>
            <a:r>
              <a:rPr lang="en-US" dirty="0"/>
              <a:t>: </a:t>
            </a:r>
          </a:p>
          <a:p>
            <a:pPr>
              <a:buFont typeface="Arial" charset="0"/>
              <a:buChar char="•"/>
            </a:pPr>
            <a:r>
              <a:rPr lang="ru-RU" dirty="0"/>
              <a:t>Режим </a:t>
            </a:r>
            <a:r>
              <a:rPr lang="en-US" dirty="0"/>
              <a:t>dB, </a:t>
            </a:r>
            <a:r>
              <a:rPr lang="ru-RU" dirty="0"/>
              <a:t>он загорается красным цветом и измеряет степень </a:t>
            </a:r>
            <a:r>
              <a:rPr lang="ru-RU" i="1" dirty="0"/>
              <a:t>отражения</a:t>
            </a:r>
            <a:r>
              <a:rPr lang="en-US" dirty="0"/>
              <a:t>. (</a:t>
            </a:r>
            <a:r>
              <a:rPr lang="ru-RU" dirty="0"/>
              <a:t>Режим отраженного света</a:t>
            </a:r>
            <a:r>
              <a:rPr lang="en-US" dirty="0"/>
              <a:t>). </a:t>
            </a:r>
            <a:r>
              <a:rPr lang="ru-RU" dirty="0"/>
              <a:t>Белая поверхность дает высокие значения</a:t>
            </a:r>
            <a:r>
              <a:rPr lang="en-US" dirty="0"/>
              <a:t> (~70). </a:t>
            </a:r>
            <a:r>
              <a:rPr lang="ru-RU" dirty="0"/>
              <a:t>Черная выдает примерно</a:t>
            </a:r>
            <a:r>
              <a:rPr lang="en-US" dirty="0"/>
              <a:t>(~20).</a:t>
            </a:r>
          </a:p>
          <a:p>
            <a:pPr>
              <a:buFont typeface="Arial" charset="0"/>
              <a:buChar char="•"/>
            </a:pPr>
            <a:r>
              <a:rPr lang="ru-RU" dirty="0"/>
              <a:t>В режиме </a:t>
            </a:r>
            <a:r>
              <a:rPr lang="en-US" dirty="0" err="1"/>
              <a:t>dBa</a:t>
            </a:r>
            <a:r>
              <a:rPr lang="en-US" dirty="0"/>
              <a:t>, </a:t>
            </a:r>
            <a:r>
              <a:rPr lang="ru-RU" dirty="0"/>
              <a:t>считывает внешние освещение</a:t>
            </a:r>
            <a:r>
              <a:rPr lang="en-US" dirty="0"/>
              <a:t>. (</a:t>
            </a:r>
            <a:r>
              <a:rPr lang="ru-RU" dirty="0"/>
              <a:t>Режим внешнего освещения</a:t>
            </a:r>
            <a:r>
              <a:rPr lang="en-US" dirty="0"/>
              <a:t>) </a:t>
            </a:r>
            <a:r>
              <a:rPr lang="ru-RU" dirty="0"/>
              <a:t>Красный светодиод будет выключен</a:t>
            </a:r>
            <a:r>
              <a:rPr lang="en-US" dirty="0"/>
              <a:t>. </a:t>
            </a:r>
          </a:p>
          <a:p>
            <a:pPr>
              <a:buFont typeface="Arial" charset="0"/>
              <a:buChar char="•"/>
            </a:pPr>
            <a:r>
              <a:rPr lang="ru-RU" dirty="0"/>
              <a:t>Не волнуйтесь о том, что вы используете неправильный  блок. Все работает как надо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1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Пример использования</a:t>
            </a:r>
            <a:r>
              <a:rPr lang="en-US" sz="2800" dirty="0"/>
              <a:t>: </a:t>
            </a:r>
            <a:r>
              <a:rPr lang="ru-RU" sz="2800" dirty="0"/>
              <a:t>Считка </a:t>
            </a:r>
            <a:r>
              <a:rPr lang="en-US" sz="2800" dirty="0"/>
              <a:t>&amp; </a:t>
            </a:r>
            <a:r>
              <a:rPr lang="ru-RU" sz="2800" dirty="0"/>
              <a:t>отображение значений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6" t="15808" r="37928" b="29833"/>
          <a:stretch/>
        </p:blipFill>
        <p:spPr>
          <a:xfrm>
            <a:off x="590200" y="1310410"/>
            <a:ext cx="7365076" cy="529879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9933" y="1956612"/>
            <a:ext cx="318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Режим отраженного света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31071" y="4424002"/>
            <a:ext cx="38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Режим внешнего освещения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4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датчик света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86" y="932639"/>
            <a:ext cx="3668498" cy="5443818"/>
          </a:xfrm>
        </p:spPr>
        <p:txBody>
          <a:bodyPr>
            <a:normAutofit fontScale="77500" lnSpcReduction="20000"/>
          </a:bodyPr>
          <a:lstStyle/>
          <a:p>
            <a:r>
              <a:rPr lang="ru-RU" b="0" dirty="0"/>
              <a:t>Теперь вы знаете как использовать </a:t>
            </a:r>
            <a:r>
              <a:rPr lang="en-US" b="0" dirty="0"/>
              <a:t>NXT</a:t>
            </a:r>
            <a:r>
              <a:rPr lang="ru-RU" b="0" dirty="0"/>
              <a:t> датчик света</a:t>
            </a:r>
            <a:r>
              <a:rPr lang="en-US" b="0" dirty="0"/>
              <a:t>, </a:t>
            </a:r>
            <a:r>
              <a:rPr lang="ru-RU" b="0" dirty="0"/>
              <a:t>можете  ли вы использовать его , чтобы робот ехал до черной линии?</a:t>
            </a:r>
            <a:endParaRPr lang="en-US" b="0" dirty="0"/>
          </a:p>
          <a:p>
            <a:r>
              <a:rPr lang="ru-RU" b="0" dirty="0"/>
              <a:t>Шаг</a:t>
            </a:r>
            <a:r>
              <a:rPr lang="en-US" b="0" dirty="0"/>
              <a:t> 1: </a:t>
            </a:r>
            <a:r>
              <a:rPr lang="ru-RU" b="0" dirty="0"/>
              <a:t>Используйте блок ожидания до </a:t>
            </a:r>
            <a:r>
              <a:rPr lang="en-US" b="0" dirty="0"/>
              <a:t>NXT </a:t>
            </a:r>
            <a:r>
              <a:rPr lang="ru-RU" b="0" dirty="0"/>
              <a:t>датчика звука </a:t>
            </a:r>
            <a:r>
              <a:rPr lang="en-US" b="0" dirty="0"/>
              <a:t>(NXT </a:t>
            </a:r>
            <a:r>
              <a:rPr lang="ru-RU" b="0" dirty="0"/>
              <a:t>датчика света</a:t>
            </a:r>
            <a:r>
              <a:rPr lang="en-US" b="0" dirty="0"/>
              <a:t>)</a:t>
            </a:r>
          </a:p>
          <a:p>
            <a:r>
              <a:rPr lang="ru-RU" b="0" dirty="0"/>
              <a:t>Шаг </a:t>
            </a:r>
            <a:r>
              <a:rPr lang="en-US" b="0" dirty="0"/>
              <a:t>2: </a:t>
            </a:r>
            <a:r>
              <a:rPr lang="ru-RU" b="0" dirty="0"/>
              <a:t>Используйте </a:t>
            </a:r>
            <a:r>
              <a:rPr lang="en-US" b="0" dirty="0"/>
              <a:t>NXT </a:t>
            </a:r>
            <a:r>
              <a:rPr lang="ru-RU" b="0" dirty="0"/>
              <a:t>датчик звука в режиме сравнения </a:t>
            </a:r>
            <a:r>
              <a:rPr lang="en-US" b="0" dirty="0"/>
              <a:t>dB</a:t>
            </a:r>
          </a:p>
          <a:p>
            <a:r>
              <a:rPr lang="ru-RU" b="0" dirty="0"/>
              <a:t>Шаг </a:t>
            </a:r>
            <a:r>
              <a:rPr lang="en-US" b="0" dirty="0"/>
              <a:t>3: </a:t>
            </a:r>
            <a:r>
              <a:rPr lang="ru-RU" b="0" dirty="0"/>
              <a:t>Что понять какое значение использовать</a:t>
            </a:r>
            <a:r>
              <a:rPr lang="en-US" b="0" dirty="0"/>
              <a:t>, </a:t>
            </a:r>
            <a:r>
              <a:rPr lang="ru-RU" b="0" dirty="0"/>
              <a:t>вам понадобится </a:t>
            </a:r>
            <a:r>
              <a:rPr lang="en-US" b="0" dirty="0"/>
              <a:t>Port View (</a:t>
            </a:r>
            <a:r>
              <a:rPr lang="ru-RU" b="0" dirty="0"/>
              <a:t>обращайтесь к уроку </a:t>
            </a:r>
            <a:r>
              <a:rPr lang="en-US" b="0" dirty="0"/>
              <a:t>”Port View” </a:t>
            </a:r>
            <a:r>
              <a:rPr lang="ru-RU" b="0" dirty="0"/>
              <a:t>в уровне для начинающих</a:t>
            </a:r>
            <a:r>
              <a:rPr lang="en-US" b="0" dirty="0"/>
              <a:t> mindlesson.ru</a:t>
            </a:r>
          </a:p>
          <a:p>
            <a:r>
              <a:rPr lang="ru-RU" b="0" dirty="0"/>
              <a:t>Обратите внимание, что </a:t>
            </a:r>
            <a:r>
              <a:rPr lang="en-US" b="0" dirty="0"/>
              <a:t>NXT</a:t>
            </a:r>
            <a:r>
              <a:rPr lang="ru-RU" b="0" dirty="0"/>
              <a:t> датчик света называется </a:t>
            </a:r>
            <a:br>
              <a:rPr lang="ru-RU" b="0" dirty="0"/>
            </a:br>
            <a:r>
              <a:rPr lang="en-US" b="0" dirty="0"/>
              <a:t>“View </a:t>
            </a:r>
            <a:r>
              <a:rPr lang="en-US" b="0" dirty="0">
                <a:sym typeface="Wingdings"/>
              </a:rPr>
              <a:t> Light</a:t>
            </a:r>
            <a:r>
              <a:rPr lang="en-US" b="0" dirty="0"/>
              <a:t>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ru-RU" b="0" dirty="0">
                <a:solidFill>
                  <a:srgbClr val="FF0000"/>
                </a:solidFill>
              </a:rPr>
              <a:t>Подсказка</a:t>
            </a:r>
            <a:r>
              <a:rPr lang="en-US" b="0" dirty="0">
                <a:solidFill>
                  <a:srgbClr val="FF0000"/>
                </a:solidFill>
              </a:rPr>
              <a:t>: </a:t>
            </a:r>
            <a:r>
              <a:rPr lang="ru-RU" b="0" dirty="0">
                <a:solidFill>
                  <a:srgbClr val="FF0000"/>
                </a:solidFill>
              </a:rPr>
              <a:t>Вы будете использовать рулевое управление </a:t>
            </a:r>
            <a:r>
              <a:rPr lang="en-US" b="0" dirty="0">
                <a:solidFill>
                  <a:srgbClr val="FF0000"/>
                </a:solidFill>
              </a:rPr>
              <a:t>(</a:t>
            </a:r>
            <a:r>
              <a:rPr lang="ru-RU" b="0" dirty="0">
                <a:solidFill>
                  <a:srgbClr val="FF0000"/>
                </a:solidFill>
              </a:rPr>
              <a:t>подумайте о включении/выключении моторов</a:t>
            </a:r>
            <a:r>
              <a:rPr lang="en-US" b="0" dirty="0">
                <a:solidFill>
                  <a:srgbClr val="FF0000"/>
                </a:solidFill>
              </a:rPr>
              <a:t>) </a:t>
            </a:r>
            <a:r>
              <a:rPr lang="ru-RU" b="0" dirty="0">
                <a:solidFill>
                  <a:srgbClr val="FF0000"/>
                </a:solidFill>
              </a:rPr>
              <a:t>и блок ожидания на </a:t>
            </a:r>
            <a:r>
              <a:rPr lang="en-US" b="0" dirty="0">
                <a:solidFill>
                  <a:srgbClr val="FF0000"/>
                </a:solidFill>
              </a:rPr>
              <a:t>“</a:t>
            </a:r>
            <a:r>
              <a:rPr lang="ru-RU" b="0" dirty="0">
                <a:solidFill>
                  <a:srgbClr val="FF0000"/>
                </a:solidFill>
              </a:rPr>
              <a:t>Звук</a:t>
            </a:r>
            <a:r>
              <a:rPr lang="en-US" b="0" dirty="0">
                <a:solidFill>
                  <a:srgbClr val="FF0000"/>
                </a:solidFill>
              </a:rPr>
              <a:t>”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2016, (Last edit: 7/04/2016)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14" descr="Screen Shot 2014-08-08 at 6.46.2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430855" y="5158615"/>
            <a:ext cx="2910494" cy="1217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28" y="824343"/>
            <a:ext cx="4726446" cy="394431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 flipV="1">
            <a:off x="7695713" y="3960697"/>
            <a:ext cx="1151947" cy="38238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0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Испытание датчик света решение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7125057" y="2107978"/>
            <a:ext cx="93275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125057" y="5794987"/>
            <a:ext cx="932751" cy="0"/>
          </a:xfrm>
          <a:prstGeom prst="line">
            <a:avLst/>
          </a:prstGeom>
          <a:ln w="76200" cmpd="sng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492696" y="2308504"/>
            <a:ext cx="0" cy="33554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16512" y="161948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Финиш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9673" y="5981276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Старт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76091" y="3235472"/>
            <a:ext cx="1685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Рулевое управление – выключение моторов, торможение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56824" y="3212884"/>
            <a:ext cx="1685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Рулевое управление – включение моторов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09455" y="3230405"/>
            <a:ext cx="2066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Ожидать, пока цвет черный </a:t>
            </a:r>
            <a:r>
              <a:rPr lang="en-US" dirty="0"/>
              <a:t>(</a:t>
            </a:r>
            <a:r>
              <a:rPr lang="ru-RU" dirty="0"/>
              <a:t>порог </a:t>
            </a:r>
            <a:r>
              <a:rPr lang="en-US" dirty="0"/>
              <a:t>&lt;40 </a:t>
            </a:r>
            <a:r>
              <a:rPr lang="ru-RU" dirty="0"/>
              <a:t>определен чрез </a:t>
            </a:r>
            <a:r>
              <a:rPr lang="en-US" dirty="0"/>
              <a:t>View Port)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2" t="26807" r="48364" b="61608"/>
          <a:stretch/>
        </p:blipFill>
        <p:spPr>
          <a:xfrm>
            <a:off x="284163" y="2048035"/>
            <a:ext cx="6416841" cy="12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502046"/>
            <a:ext cx="8574087" cy="967840"/>
          </a:xfrm>
        </p:spPr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NXT </a:t>
            </a:r>
            <a:r>
              <a:rPr lang="ru-RU" dirty="0"/>
              <a:t>датчика света в других </a:t>
            </a:r>
            <a:r>
              <a:rPr lang="en-US" dirty="0"/>
              <a:t>EV3 </a:t>
            </a:r>
            <a:r>
              <a:rPr lang="ru-RU" dirty="0"/>
              <a:t>программах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6047678" cy="39925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>
                <a:solidFill>
                  <a:prstClr val="black">
                    <a:lumMod val="85000"/>
                    <a:lumOff val="1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6564" y="1886552"/>
            <a:ext cx="8235798" cy="439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Tx/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Когда мы можем заменить датчик цвета датчиком «звука» </a:t>
            </a:r>
            <a:r>
              <a:rPr lang="en-US" dirty="0"/>
              <a:t>(</a:t>
            </a:r>
            <a:r>
              <a:rPr lang="ru-RU" dirty="0"/>
              <a:t>света</a:t>
            </a:r>
            <a:r>
              <a:rPr lang="en-US" dirty="0"/>
              <a:t>) </a:t>
            </a:r>
            <a:r>
              <a:rPr lang="ru-RU" dirty="0"/>
              <a:t>в программе </a:t>
            </a:r>
            <a:r>
              <a:rPr lang="en-US" dirty="0"/>
              <a:t>EV3?</a:t>
            </a: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Когда нужно считать яркость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Когда цвета, которые нужно различать, дают надежно различимые показания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Остановиться на линии, следовать линии, уклоняться от линии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ru-RU" dirty="0">
                <a:solidFill>
                  <a:srgbClr val="FF0000"/>
                </a:solidFill>
              </a:rPr>
              <a:t>Следование зеленой линии может быть сложным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ru-RU" dirty="0">
                <a:solidFill>
                  <a:srgbClr val="FF0000"/>
                </a:solidFill>
              </a:rPr>
              <a:t>возможно невыполнимо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803275" lvl="1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</a:rPr>
              <a:t>Внимание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ru-RU" dirty="0">
                <a:solidFill>
                  <a:srgbClr val="FF0000"/>
                </a:solidFill>
              </a:rPr>
              <a:t>Чтобы научиться как ездить по линии с помощью </a:t>
            </a:r>
            <a:r>
              <a:rPr lang="en-US" dirty="0">
                <a:solidFill>
                  <a:srgbClr val="FF0000"/>
                </a:solidFill>
              </a:rPr>
              <a:t>NXT </a:t>
            </a:r>
            <a:r>
              <a:rPr lang="ru-RU" dirty="0">
                <a:solidFill>
                  <a:srgbClr val="FF0000"/>
                </a:solidFill>
              </a:rPr>
              <a:t>датчика света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ru-RU" dirty="0">
                <a:solidFill>
                  <a:srgbClr val="FF0000"/>
                </a:solidFill>
              </a:rPr>
              <a:t>посмотрите урок езды по линии на сайте </a:t>
            </a:r>
            <a:r>
              <a:rPr lang="en-US" dirty="0">
                <a:solidFill>
                  <a:srgbClr val="FF0000"/>
                </a:solidFill>
              </a:rPr>
              <a:t>Mindlesson.ru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©2017 Cathy Sarisky. Shared with permission by EV3Lessons.com (5/2017)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32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728</Words>
  <Application>Microsoft Office PowerPoint</Application>
  <PresentationFormat>Экран (4:3)</PresentationFormat>
  <Paragraphs>79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11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Corbel</vt:lpstr>
      <vt:lpstr>Helvetica Neue</vt:lpstr>
      <vt:lpstr>Wingdings</vt:lpstr>
      <vt:lpstr>Spectrum</vt:lpstr>
      <vt:lpstr>1_beginner</vt:lpstr>
      <vt:lpstr>2_beginner</vt:lpstr>
      <vt:lpstr>beginner</vt:lpstr>
      <vt:lpstr>Custom Design</vt:lpstr>
      <vt:lpstr>Уроки программирования для новичков</vt:lpstr>
      <vt:lpstr>На этом занятии</vt:lpstr>
      <vt:lpstr>Использование NXT датчиков света в EV3-G</vt:lpstr>
      <vt:lpstr>Скачиваем датчик звука</vt:lpstr>
      <vt:lpstr>Используем датчик света с помощью блока датчика звука</vt:lpstr>
      <vt:lpstr>Пример использования: Считка &amp; отображение значений</vt:lpstr>
      <vt:lpstr>Испытание датчик света</vt:lpstr>
      <vt:lpstr>Испытание датчик света решение</vt:lpstr>
      <vt:lpstr>Использование NXT датчика света в других EV3 программах</vt:lpstr>
      <vt:lpstr>Заметка для тренеров/учителей</vt:lpstr>
      <vt:lpstr>Благодарность</vt:lpstr>
    </vt:vector>
  </TitlesOfParts>
  <Company>Roanoke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light sensor with NXT in EV3-g</dc:title>
  <dc:creator>Sarisky, Catherine</dc:creator>
  <cp:lastModifiedBy>Vladimir Abay</cp:lastModifiedBy>
  <cp:revision>95</cp:revision>
  <dcterms:created xsi:type="dcterms:W3CDTF">2017-05-03T19:13:50Z</dcterms:created>
  <dcterms:modified xsi:type="dcterms:W3CDTF">2019-04-30T13:06:57Z</dcterms:modified>
</cp:coreProperties>
</file>