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0"/>
  </p:notesMasterIdLst>
  <p:handoutMasterIdLst>
    <p:handoutMasterId r:id="rId11"/>
  </p:handoutMasterIdLst>
  <p:sldIdLst>
    <p:sldId id="408" r:id="rId3"/>
    <p:sldId id="407" r:id="rId4"/>
    <p:sldId id="278" r:id="rId5"/>
    <p:sldId id="306" r:id="rId6"/>
    <p:sldId id="405" r:id="rId7"/>
    <p:sldId id="406" r:id="rId8"/>
    <p:sldId id="42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6271" autoAdjust="0"/>
  </p:normalViewPr>
  <p:slideViewPr>
    <p:cSldViewPr snapToGrid="0" snapToObjects="1">
      <p:cViewPr varScale="1">
        <p:scale>
          <a:sx n="105" d="100"/>
          <a:sy n="105" d="100"/>
        </p:scale>
        <p:origin x="17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F27D-8752-DA47-8D7E-2F48280CEEBD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90B9-E024-BA42-9704-A64AD3034426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1C9D-C322-9642-A879-CBC9D9628B53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59F4-988B-4F4A-8FAA-FF739FF4538A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47985-A0DF-324F-8187-D0D4AD0F6BF2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4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46D9-F88E-FF42-812F-74AA2C7E9C0D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6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039-61CF-4745-B2F8-D868E6208AB2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E130-BE25-AB42-9612-80B178AA6DD9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1783-2236-BE42-9499-8A2A1CC8E02A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5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60FD-C0F5-6B4C-8DF5-6BFA3F60F43A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1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0ECF-EC10-7446-87A9-63B618D8242A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4C2F-CF2F-8D49-9730-279D575D6EF4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7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DEB7-093F-3145-914C-BFCD1032C9B5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3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51B-78BF-264C-99D5-7D13BA71184C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9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0F25-7E4A-9547-A239-7D2C39C8BA83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0D35-5944-1242-8AD2-54CB9F88DCD6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</p:spTree>
    <p:extLst>
      <p:ext uri="{BB962C8B-B14F-4D97-AF65-F5344CB8AC3E}">
        <p14:creationId xmlns:p14="http://schemas.microsoft.com/office/powerpoint/2010/main" val="93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6BFD-AD9A-8F49-9177-DBC967179F4C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1C2A-38E9-D84B-9F49-E9BC372FC647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8CD0-EB20-D248-A310-A97AFCAECA44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2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6B12-2296-264F-AA90-88605EA6A220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B56A-5E28-A144-83AC-55A603D0136C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1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AB88-2F47-224D-A2B6-8BABE3AD154C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27D35FA-12D4-364A-BDC9-22E311CBD480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7/26/2016)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C531C-CBE1-1F45-BF7C-8B49A3846760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7/26/2016)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8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повторять действия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Научимся пользоваться блоком цикла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Повторяем действия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97" y="879145"/>
            <a:ext cx="6539432" cy="5395100"/>
          </a:xfrm>
        </p:spPr>
        <p:txBody>
          <a:bodyPr>
            <a:normAutofit/>
          </a:bodyPr>
          <a:lstStyle/>
          <a:p>
            <a:r>
              <a:rPr lang="ru-RU" sz="2800" dirty="0"/>
              <a:t>Допустим мы хотим, чтобы робот повторял действия снова и снова.</a:t>
            </a:r>
          </a:p>
          <a:p>
            <a:r>
              <a:rPr lang="ru-RU" sz="2800" dirty="0"/>
              <a:t>Вы просто скопируете блоки нужное кол-во раз</a:t>
            </a:r>
            <a:r>
              <a:rPr lang="en-US" sz="2800" dirty="0"/>
              <a:t>?</a:t>
            </a:r>
          </a:p>
          <a:p>
            <a:r>
              <a:rPr lang="en-US" sz="2800" dirty="0"/>
              <a:t>	</a:t>
            </a:r>
            <a:r>
              <a:rPr lang="ru-RU" sz="2800" dirty="0"/>
              <a:t>Конечно, это сработает</a:t>
            </a:r>
            <a:r>
              <a:rPr lang="en-US" sz="2800" dirty="0"/>
              <a:t>!</a:t>
            </a:r>
          </a:p>
          <a:p>
            <a:r>
              <a:rPr lang="ru-RU" sz="2800" dirty="0"/>
              <a:t>Что если я хочу повторять эти блоки бесконечно?</a:t>
            </a:r>
            <a:r>
              <a:rPr lang="en-US" sz="2800" dirty="0"/>
              <a:t> </a:t>
            </a:r>
          </a:p>
          <a:p>
            <a:r>
              <a:rPr lang="en-US" sz="2800" dirty="0"/>
              <a:t>	</a:t>
            </a:r>
            <a:r>
              <a:rPr lang="ru-RU" sz="2800" dirty="0"/>
              <a:t>Что тогда</a:t>
            </a:r>
            <a:r>
              <a:rPr lang="en-US" sz="2800" dirty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4544" y="1317714"/>
            <a:ext cx="817503" cy="7623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0971" y="1098724"/>
            <a:ext cx="0" cy="116794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42789" y="1098724"/>
            <a:ext cx="1234439" cy="1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50218" y="1098725"/>
            <a:ext cx="0" cy="116794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7050971" y="2325061"/>
            <a:ext cx="126187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855511" y="1622219"/>
            <a:ext cx="369954" cy="457861"/>
            <a:chOff x="6310708" y="2223671"/>
            <a:chExt cx="809489" cy="898563"/>
          </a:xfrm>
        </p:grpSpPr>
        <p:sp>
          <p:nvSpPr>
            <p:cNvPr id="26" name="Rounded Rectangle 25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45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377" y="1181817"/>
            <a:ext cx="3973594" cy="51566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4359177" cy="5025381"/>
          </a:xfrm>
        </p:spPr>
        <p:txBody>
          <a:bodyPr>
            <a:normAutofit/>
          </a:bodyPr>
          <a:lstStyle/>
          <a:p>
            <a:r>
              <a:rPr lang="ru-RU" dirty="0"/>
              <a:t>Циклы позволяют повторять действия просто</a:t>
            </a:r>
          </a:p>
          <a:p>
            <a:r>
              <a:rPr lang="ru-RU" dirty="0"/>
              <a:t>Дополнительный плюс – цикл можно оборвать, когда вы этого захотите </a:t>
            </a:r>
            <a:r>
              <a:rPr lang="en-US" dirty="0"/>
              <a:t>(</a:t>
            </a:r>
            <a:r>
              <a:rPr lang="ru-RU" dirty="0"/>
              <a:t>подсчет</a:t>
            </a:r>
            <a:r>
              <a:rPr lang="en-US" dirty="0"/>
              <a:t>, </a:t>
            </a:r>
            <a:r>
              <a:rPr lang="ru-RU" dirty="0"/>
              <a:t>бесконечно</a:t>
            </a:r>
            <a:r>
              <a:rPr lang="en-US" dirty="0"/>
              <a:t>, </a:t>
            </a:r>
            <a:r>
              <a:rPr lang="ru-RU" dirty="0"/>
              <a:t>специальное условие и т.д.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451" y="309235"/>
            <a:ext cx="3465446" cy="40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8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0" y="3716741"/>
            <a:ext cx="8540353" cy="1355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</a:t>
            </a:r>
            <a:r>
              <a:rPr lang="ru-RU" dirty="0" err="1"/>
              <a:t>цилкы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285"/>
            <a:ext cx="8245474" cy="437356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Испытание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u-RU" dirty="0">
                <a:solidFill>
                  <a:srgbClr val="FF0000"/>
                </a:solidFill>
              </a:rPr>
              <a:t>Робот должен объехать квадрат один раз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Простой код выглядит примерно так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Используйте цикл для улучшения кода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54828" y="1922706"/>
            <a:ext cx="1494707" cy="1226337"/>
            <a:chOff x="3886200" y="3370870"/>
            <a:chExt cx="1494707" cy="1226337"/>
          </a:xfrm>
        </p:grpSpPr>
        <p:sp>
          <p:nvSpPr>
            <p:cNvPr id="6" name="Rectangle 5"/>
            <p:cNvSpPr/>
            <p:nvPr/>
          </p:nvSpPr>
          <p:spPr>
            <a:xfrm>
              <a:off x="4385323" y="3589860"/>
              <a:ext cx="817503" cy="76236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081660" y="3370870"/>
              <a:ext cx="0" cy="116794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073478" y="3370870"/>
              <a:ext cx="1234439" cy="1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80907" y="3370871"/>
              <a:ext cx="0" cy="116794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081660" y="4597207"/>
              <a:ext cx="1261870" cy="0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886200" y="3894365"/>
              <a:ext cx="369954" cy="457861"/>
              <a:chOff x="6310708" y="2223671"/>
              <a:chExt cx="809489" cy="898563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538237"/>
            <a:ext cx="7688825" cy="6254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Испытание циклы решение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14786" y="1121228"/>
            <a:ext cx="1237342" cy="500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Работать 4 раза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9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43C3D22-2187-4D32-9985-CC3E98F6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en-US" dirty="0"/>
              <a:t>© EV3Lessons.com, 2016, (Last edit: 7/26/2016)</a:t>
            </a:r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6371</TotalTime>
  <Words>208</Words>
  <Application>Microsoft Office PowerPoint</Application>
  <PresentationFormat>Экран (4:3)</PresentationFormat>
  <Paragraphs>52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Уроки программирования для новичков</vt:lpstr>
      <vt:lpstr>На этом занятии</vt:lpstr>
      <vt:lpstr>Повторяем действия</vt:lpstr>
      <vt:lpstr>Циклы</vt:lpstr>
      <vt:lpstr>Испытание цилкы</vt:lpstr>
      <vt:lpstr>Испытание циклы решение</vt:lpstr>
      <vt:lpstr>Благодарность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cp:lastModifiedBy>Vladimir Abay</cp:lastModifiedBy>
  <cp:revision>38</cp:revision>
  <dcterms:created xsi:type="dcterms:W3CDTF">2014-08-07T02:19:13Z</dcterms:created>
  <dcterms:modified xsi:type="dcterms:W3CDTF">2019-04-30T05:08:46Z</dcterms:modified>
</cp:coreProperties>
</file>