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42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1" autoAdjust="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программировать робота с «клешней» - рукой захватом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делать полезные </a:t>
            </a:r>
            <a:r>
              <a:rPr lang="ru-RU" dirty="0" err="1"/>
              <a:t>приспособы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 моторов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556770"/>
            <a:ext cx="3807386" cy="443739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Вы можете использовать большие и средние моторы для клешней</a:t>
            </a:r>
            <a:endParaRPr lang="en-US" dirty="0"/>
          </a:p>
          <a:p>
            <a:r>
              <a:rPr lang="ru-RU" dirty="0"/>
              <a:t>Рулевое управление против блока моторов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ru-RU" dirty="0"/>
              <a:t>Для движения колес вы используете рулевое управление, которое синхронизирует два мотора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ru-RU" i="1" dirty="0"/>
              <a:t>смотрите в продолжающем уровне урок блоки движения</a:t>
            </a:r>
            <a:r>
              <a:rPr lang="en-US" i="1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ru-RU" dirty="0">
                <a:solidFill>
                  <a:srgbClr val="FF0000"/>
                </a:solidFill>
              </a:rPr>
              <a:t>Для управления клешней в используете либо блок среднего мотора либо блок большого мотора </a:t>
            </a:r>
            <a:r>
              <a:rPr lang="ru-RU" dirty="0"/>
              <a:t>потому что вам не нужно их синхронизировать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3768" y="1497998"/>
            <a:ext cx="28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большого мотора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4894" y="4496294"/>
            <a:ext cx="25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среднего мотора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1983376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4865626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Используем средний мотор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dirty="0"/>
              <a:t>Присоедините средний мотор к порту А, или большой к порту </a:t>
            </a:r>
            <a:r>
              <a:rPr lang="en-US" dirty="0"/>
              <a:t>D,  </a:t>
            </a:r>
            <a:r>
              <a:rPr lang="ru-RU" dirty="0"/>
              <a:t>на ваше усмотрение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u-RU" dirty="0"/>
              <a:t>Это установка по умолчанию для </a:t>
            </a:r>
            <a:r>
              <a:rPr lang="en-US" dirty="0"/>
              <a:t>EV3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Соберите приспособу, которая может поднять обруч </a:t>
            </a:r>
            <a:r>
              <a:rPr lang="en-US" dirty="0"/>
              <a:t>(</a:t>
            </a:r>
            <a:r>
              <a:rPr lang="ru-RU" dirty="0"/>
              <a:t>объект</a:t>
            </a:r>
            <a:r>
              <a:rPr lang="en-US" dirty="0"/>
              <a:t>)</a:t>
            </a:r>
          </a:p>
          <a:p>
            <a:pPr marL="803275" lvl="1" indent="-342900">
              <a:buFont typeface="Arial"/>
              <a:buChar char="•"/>
            </a:pPr>
            <a:r>
              <a:rPr lang="ru-RU" dirty="0"/>
              <a:t>Посмотрите на 2 примера справа</a:t>
            </a:r>
            <a:r>
              <a:rPr lang="en-US" dirty="0"/>
              <a:t>. </a:t>
            </a:r>
            <a:r>
              <a:rPr lang="ru-RU" dirty="0"/>
              <a:t>Они используют приспособу </a:t>
            </a:r>
            <a:r>
              <a:rPr lang="en-US" dirty="0" err="1"/>
              <a:t>DroidBot</a:t>
            </a:r>
            <a:r>
              <a:rPr lang="en-US" dirty="0"/>
              <a:t>’</a:t>
            </a:r>
            <a:r>
              <a:rPr lang="ru-RU" dirty="0"/>
              <a:t>а </a:t>
            </a:r>
            <a:r>
              <a:rPr lang="en-US" dirty="0"/>
              <a:t>SNAP</a:t>
            </a:r>
          </a:p>
          <a:p>
            <a:pPr marL="803275" lvl="1" indent="-342900">
              <a:buFont typeface="Arial"/>
              <a:buChar char="•"/>
            </a:pPr>
            <a:r>
              <a:rPr lang="ru-RU" dirty="0"/>
              <a:t>Сборка </a:t>
            </a:r>
            <a:r>
              <a:rPr lang="en-US" dirty="0" err="1"/>
              <a:t>DroidBot</a:t>
            </a:r>
            <a:r>
              <a:rPr lang="en-US" dirty="0"/>
              <a:t>’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находится на странице </a:t>
            </a:r>
            <a:r>
              <a:rPr lang="en-US" dirty="0"/>
              <a:t>Robot Design </a:t>
            </a:r>
            <a:r>
              <a:rPr lang="ru-RU" dirty="0"/>
              <a:t>на сайте </a:t>
            </a:r>
            <a:r>
              <a:rPr lang="en-US" dirty="0"/>
              <a:t>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Испытание: поднять и переместить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 стартовой линии двигайтесь к черной линии</a:t>
            </a:r>
            <a:endParaRPr lang="en-US" dirty="0"/>
          </a:p>
          <a:p>
            <a:r>
              <a:rPr lang="ru-RU" dirty="0"/>
              <a:t>Возьмите объект и доставьте его на стартовую линию</a:t>
            </a:r>
            <a:endParaRPr lang="en-US" dirty="0"/>
          </a:p>
          <a:p>
            <a:r>
              <a:rPr lang="ru-RU" dirty="0"/>
              <a:t>Вы можете развернуться и поехать, или же просто сдать назад </a:t>
            </a:r>
          </a:p>
          <a:p>
            <a:r>
              <a:rPr lang="ru-RU" dirty="0"/>
              <a:t>Вы можете сделать объект кубом</a:t>
            </a:r>
            <a:r>
              <a:rPr lang="en-US" dirty="0"/>
              <a:t> (</a:t>
            </a:r>
            <a:r>
              <a:rPr lang="ru-RU" dirty="0"/>
              <a:t>как в базовом наборе </a:t>
            </a:r>
            <a:r>
              <a:rPr lang="en-US" dirty="0"/>
              <a:t>EV3) </a:t>
            </a:r>
            <a:r>
              <a:rPr lang="ru-RU" dirty="0"/>
              <a:t>или предмет с петлей сверху в зависимости от имеющихся у вас предметов.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822" y="2304205"/>
            <a:ext cx="8169700" cy="26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Поездка в магазин продуктов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Стартуйте дома и </a:t>
            </a:r>
            <a:r>
              <a:rPr lang="ru-RU" dirty="0" err="1"/>
              <a:t>проедьте</a:t>
            </a:r>
            <a:r>
              <a:rPr lang="ru-RU" dirty="0"/>
              <a:t> в продуктовый магазин</a:t>
            </a:r>
          </a:p>
          <a:p>
            <a:r>
              <a:rPr lang="en-US" dirty="0"/>
              <a:t>2. </a:t>
            </a:r>
            <a:r>
              <a:rPr lang="ru-RU" dirty="0"/>
              <a:t>Сделайте так, чтобы ваш робот повернулся и заехал на парковку </a:t>
            </a:r>
          </a:p>
          <a:p>
            <a:r>
              <a:rPr lang="en-US" dirty="0"/>
              <a:t>3. </a:t>
            </a:r>
            <a:r>
              <a:rPr lang="ru-RU" dirty="0"/>
              <a:t>Остановитесь и соберите продукты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ru-RU" dirty="0"/>
              <a:t>Вернитесь домой по короткому пути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ru-RU" dirty="0"/>
              <a:t>Теперь вы умеете пользоваться приспособами</a:t>
            </a:r>
            <a:r>
              <a:rPr lang="en-US" dirty="0"/>
              <a:t>, </a:t>
            </a:r>
            <a:r>
              <a:rPr lang="ru-RU" dirty="0"/>
              <a:t>можно ли открывать/закрывать приспособу по пути?</a:t>
            </a:r>
            <a:endParaRPr lang="en-US" dirty="0"/>
          </a:p>
          <a:p>
            <a:pPr lvl="1"/>
            <a:r>
              <a:rPr lang="ru-RU" dirty="0"/>
              <a:t>Смотрите в продолжающий/продвинутый уровни на урок о Параллельных потоках</a:t>
            </a:r>
            <a:endParaRPr lang="en-US" dirty="0"/>
          </a:p>
          <a:p>
            <a:r>
              <a:rPr lang="ru-RU" dirty="0"/>
              <a:t>Обратитесь к уроку «</a:t>
            </a:r>
            <a:r>
              <a:rPr lang="ru-RU"/>
              <a:t>Перемещение объекта» </a:t>
            </a:r>
            <a:r>
              <a:rPr lang="ru-RU" dirty="0"/>
              <a:t>в уровне «продолжающий уровень», чтобы узнать больше о различиях между рулевым управлением и блоком мотора.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BA2A392-6625-486A-A301-AC11CB4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523039"/>
            <a:ext cx="3845859" cy="253681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412</Words>
  <Application>Microsoft Office PowerPoint</Application>
  <PresentationFormat>Экран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Уроки программирования для новичков</vt:lpstr>
      <vt:lpstr>На этом занятии</vt:lpstr>
      <vt:lpstr>Блоки моторов</vt:lpstr>
      <vt:lpstr>Используем средний мотор</vt:lpstr>
      <vt:lpstr>Испытание: поднять и переместить</vt:lpstr>
      <vt:lpstr>Испытание решение</vt:lpstr>
      <vt:lpstr>Поездка в магазин продуктов</vt:lpstr>
      <vt:lpstr>Следующие шаги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Vladimir Abay</cp:lastModifiedBy>
  <cp:revision>91</cp:revision>
  <cp:lastPrinted>2015-11-14T13:27:21Z</cp:lastPrinted>
  <dcterms:created xsi:type="dcterms:W3CDTF">2014-10-28T21:59:38Z</dcterms:created>
  <dcterms:modified xsi:type="dcterms:W3CDTF">2019-05-05T09:07:32Z</dcterms:modified>
</cp:coreProperties>
</file>