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6"/>
  </p:notesMasterIdLst>
  <p:handoutMasterIdLst>
    <p:handoutMasterId r:id="rId17"/>
  </p:handoutMasterIdLst>
  <p:sldIdLst>
    <p:sldId id="414" r:id="rId4"/>
    <p:sldId id="413" r:id="rId5"/>
    <p:sldId id="300" r:id="rId6"/>
    <p:sldId id="409" r:id="rId7"/>
    <p:sldId id="301" r:id="rId8"/>
    <p:sldId id="344" r:id="rId9"/>
    <p:sldId id="411" r:id="rId10"/>
    <p:sldId id="260" r:id="rId11"/>
    <p:sldId id="366" r:id="rId12"/>
    <p:sldId id="412" r:id="rId13"/>
    <p:sldId id="415" r:id="rId14"/>
    <p:sldId id="42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2" autoAdjust="0"/>
    <p:restoredTop sz="96271" autoAdjust="0"/>
  </p:normalViewPr>
  <p:slideViewPr>
    <p:cSldViewPr snapToGrid="0" snapToObjects="1">
      <p:cViewPr varScale="1">
        <p:scale>
          <a:sx n="84" d="100"/>
          <a:sy n="84" d="100"/>
        </p:scale>
        <p:origin x="90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7174-A25C-A74F-B195-6B8E1AC2A68D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8325-3ED5-B945-9187-1ED8C20F4303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E2D-04E1-644D-873D-52B4FD8F9D27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4D03-9297-C94D-AC33-7500008EC0FF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621D-CD1E-5641-AA15-EEB3A9BA34AD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53D34-E5FF-E942-A32D-A80347408D78}" type="datetime1">
              <a:rPr lang="en-US" smtClean="0"/>
              <a:t>4/14/2019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74C9-B4DA-AC49-B742-FF1A1E2BC1CD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8BF8-C1B4-4B48-94A4-D92D4363FB51}" type="datetime1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3715-4463-8644-A1D0-FE73797191F9}" type="datetime1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63D4-CF6D-0A43-9BC5-31A814569A5F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B80-6E5C-A94B-9076-29F23DCD28A0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603C-C0DF-A24E-B25C-2C19E16B7311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9F1-B227-2D4A-BE1F-53D87D0F8F36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F6C0-8FC8-6E4E-8666-9E6C30E40363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D2DC-CC6E-3248-9E45-21A0C7707BE8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C473-6410-B149-B5C7-3F5C9F517368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BA09-08F1-4C48-82F3-91A031992A42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7CD9-D452-244A-8FEC-4EC5ECD95616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A925-D80E-9040-997F-396850792169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9B13-A3BD-604C-AAD2-874DAC198163}" type="datetime1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FC12-B939-FC44-BE42-1D28AD6A0A8D}" type="datetime1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CFD-155C-5244-8043-9CAD19206E82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7C0C-7FF6-FB4C-8F69-C018F7814356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BD62-6B18-1F4E-81FD-C973BC19C6B0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F02F-B5C4-3E4B-8F4B-878D3DA99A27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FBE-1D54-A647-BC21-E95ADAE860EA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5193-86A2-1F43-B0A3-6942DB1A5B5E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1A-1248-2D42-8292-5FBAC39A5A0B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031B-1017-4E49-B6BD-8FC6C8672D02}" type="datetime1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9721-D4B5-9D49-ABDE-00B705A6F786}" type="datetime1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1E11-337E-4841-87D3-831135E22F91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8895-2B14-664A-BFCF-B4A2742562B9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D90E-EF1A-5345-B416-E84410829A9F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2016 (Last edit: 7/04/2016)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D9FD-E7EC-A74F-BBCC-F8007A6640BD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6554D5-73D9-DC48-A6E7-41F3C6D9C61A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016F-0801-3243-A8F3-6CE008237D50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2016 (Last edit: 7/04/2016)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Едем прямо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испытания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0148"/>
            <a:ext cx="8245474" cy="23460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Есть способ получше решить задачу </a:t>
            </a:r>
            <a:r>
              <a:rPr lang="en-US" dirty="0"/>
              <a:t>(</a:t>
            </a:r>
            <a:r>
              <a:rPr lang="ru-RU" dirty="0"/>
              <a:t>слайд 11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1319592"/>
            <a:ext cx="6886364" cy="24377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stCxn id="10" idx="1"/>
          </p:cNvCxnSpPr>
          <p:nvPr/>
        </p:nvCxnSpPr>
        <p:spPr>
          <a:xfrm flipH="1" flipV="1">
            <a:off x="2367816" y="2839127"/>
            <a:ext cx="693018" cy="41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60834" y="2968424"/>
            <a:ext cx="2482716" cy="56143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Режим будет меняться на градусы/обороты/секунды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  <a:r>
              <a:rPr lang="en-US" dirty="0"/>
              <a:t>: USE PORT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ru-RU" sz="1700" dirty="0"/>
              <a:t>Испытание</a:t>
            </a:r>
            <a:r>
              <a:rPr lang="en-US" sz="1700" dirty="0"/>
              <a:t>: </a:t>
            </a:r>
            <a:r>
              <a:rPr lang="ru-RU" sz="1800" dirty="0"/>
              <a:t>Двинуться со стартовой линии до финишной. И обратно.</a:t>
            </a:r>
            <a:endParaRPr lang="en-US" sz="1700" dirty="0"/>
          </a:p>
          <a:p>
            <a:r>
              <a:rPr lang="ru-RU" sz="1700" dirty="0"/>
              <a:t>На этом занятии вы должны очень много догадываться/проверять, чтобы робот останавливался прямо на второй линии.</a:t>
            </a:r>
            <a:endParaRPr lang="en-US" sz="2200" dirty="0">
              <a:solidFill>
                <a:srgbClr val="3366FF"/>
              </a:solidFill>
            </a:endParaRPr>
          </a:p>
          <a:p>
            <a:r>
              <a:rPr lang="ru-RU" sz="1700" dirty="0"/>
              <a:t>Теперь попробуйте </a:t>
            </a:r>
            <a:r>
              <a:rPr lang="en-US" sz="1700" dirty="0"/>
              <a:t>Port View:</a:t>
            </a:r>
          </a:p>
          <a:p>
            <a:pPr lvl="1"/>
            <a:r>
              <a:rPr lang="ru-RU" sz="1700" dirty="0"/>
              <a:t>Откройте </a:t>
            </a:r>
            <a:r>
              <a:rPr lang="ru-RU" sz="1700" dirty="0" err="1"/>
              <a:t>енкодер</a:t>
            </a:r>
            <a:r>
              <a:rPr lang="ru-RU" sz="1700" dirty="0"/>
              <a:t>(датчик оборотов) на правом двигателе.</a:t>
            </a:r>
            <a:endParaRPr lang="en-US" sz="1700" dirty="0"/>
          </a:p>
          <a:p>
            <a:pPr lvl="1"/>
            <a:r>
              <a:rPr lang="ru-RU" sz="1700" dirty="0"/>
              <a:t>Убедитесь, что установлен режим «градусы» и показывает 0 градусов</a:t>
            </a:r>
            <a:r>
              <a:rPr lang="en-US" sz="1700" dirty="0"/>
              <a:t>.</a:t>
            </a:r>
          </a:p>
          <a:p>
            <a:pPr lvl="1"/>
            <a:r>
              <a:rPr lang="ru-RU" sz="1700" dirty="0"/>
              <a:t>Передвиньте робота рукой от стартовой линии до финишной</a:t>
            </a:r>
            <a:r>
              <a:rPr lang="en-US" sz="1700" dirty="0"/>
              <a:t>. </a:t>
            </a:r>
            <a:r>
              <a:rPr lang="ru-RU" sz="1700" dirty="0"/>
              <a:t>Убедитесь, что колеса робота не проскальзывают</a:t>
            </a:r>
            <a:r>
              <a:rPr lang="en-US" sz="1700" dirty="0"/>
              <a:t>.</a:t>
            </a:r>
          </a:p>
          <a:p>
            <a:pPr lvl="1"/>
            <a:r>
              <a:rPr lang="ru-RU" sz="1700" dirty="0"/>
              <a:t>Посмотрите сколько градусов робот двигался.</a:t>
            </a:r>
          </a:p>
          <a:p>
            <a:pPr lvl="1"/>
            <a:r>
              <a:rPr lang="ru-RU" sz="1700" dirty="0"/>
              <a:t>Используйте это число в Рулевом управлении</a:t>
            </a:r>
            <a:r>
              <a:rPr lang="en-US" sz="1700" dirty="0"/>
              <a:t>.</a:t>
            </a:r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Финиш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Старт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движение робота: вперед и назад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Изучим блок рулевого управления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читать значения датчика цвета в </a:t>
            </a:r>
            <a:r>
              <a:rPr lang="en-US" dirty="0"/>
              <a:t>Port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1555832"/>
            <a:ext cx="2305050" cy="11739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4640" y="3269507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рулевого управления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16559" y="1638904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4908242" y="2058738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587" y="5225605"/>
            <a:ext cx="291694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Поворот</a:t>
            </a:r>
            <a:r>
              <a:rPr lang="en-US" dirty="0"/>
              <a:t>: </a:t>
            </a:r>
            <a:r>
              <a:rPr lang="ru-RU" dirty="0"/>
              <a:t>Прямо или поворот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0765" y="5255722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1838" y="5239505"/>
            <a:ext cx="297044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Длительность/Дистанция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2946342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Режим блока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1841121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5" y="2882991"/>
            <a:ext cx="1800223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Тормоз</a:t>
            </a:r>
            <a:r>
              <a:rPr lang="en-US" dirty="0"/>
              <a:t>/</a:t>
            </a:r>
            <a:r>
              <a:rPr lang="ru-RU" dirty="0"/>
              <a:t>Накат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507213" y="138474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3649327"/>
            <a:ext cx="2305050" cy="14674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2946342"/>
            <a:ext cx="987272" cy="7552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endCxn id="7" idx="0"/>
          </p:cNvCxnSpPr>
          <p:nvPr/>
        </p:nvCxnSpPr>
        <p:spPr>
          <a:xfrm flipH="1">
            <a:off x="2137060" y="2666315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9" idx="0"/>
          </p:cNvCxnSpPr>
          <p:nvPr/>
        </p:nvCxnSpPr>
        <p:spPr>
          <a:xfrm>
            <a:off x="3873620" y="2761268"/>
            <a:ext cx="786254" cy="2494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10" idx="0"/>
          </p:cNvCxnSpPr>
          <p:nvPr/>
        </p:nvCxnSpPr>
        <p:spPr>
          <a:xfrm>
            <a:off x="4190083" y="2687732"/>
            <a:ext cx="3126978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7" idx="1"/>
          </p:cNvCxnSpPr>
          <p:nvPr/>
        </p:nvCxnSpPr>
        <p:spPr>
          <a:xfrm>
            <a:off x="4519851" y="2643876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729897" y="2666315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7646" flipH="1">
            <a:off x="962153" y="1753697"/>
            <a:ext cx="5848090" cy="3750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Отрицательная</a:t>
            </a:r>
            <a:r>
              <a:rPr lang="en-US" dirty="0"/>
              <a:t> &amp; </a:t>
            </a:r>
            <a:r>
              <a:rPr lang="ru-RU" dirty="0"/>
              <a:t>положительная скорость</a:t>
            </a:r>
            <a:r>
              <a:rPr lang="en-US" dirty="0"/>
              <a:t>: </a:t>
            </a:r>
            <a:r>
              <a:rPr lang="ru-RU" dirty="0"/>
              <a:t>Назад</a:t>
            </a:r>
            <a:r>
              <a:rPr lang="en-US" dirty="0"/>
              <a:t> &amp; </a:t>
            </a:r>
            <a:r>
              <a:rPr lang="ru-RU" dirty="0"/>
              <a:t>вперед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38140" y="2195039"/>
            <a:ext cx="25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ru-RU" sz="2000" dirty="0">
                <a:solidFill>
                  <a:srgbClr val="FF0000"/>
                </a:solidFill>
              </a:rPr>
              <a:t>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0261" y="5493664"/>
            <a:ext cx="221007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</a:t>
            </a:r>
            <a:r>
              <a:rPr lang="en-US" sz="2000" dirty="0">
                <a:solidFill>
                  <a:srgbClr val="00B900"/>
                </a:solidFill>
              </a:rPr>
              <a:t>= </a:t>
            </a:r>
            <a:r>
              <a:rPr lang="ru-RU" sz="2000" dirty="0">
                <a:solidFill>
                  <a:srgbClr val="00B900"/>
                </a:solidFill>
              </a:rPr>
              <a:t>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6312276" y="2839079"/>
            <a:ext cx="1594462" cy="3008528"/>
          </a:xfrm>
          <a:prstGeom prst="curvedRightArrow">
            <a:avLst>
              <a:gd name="adj1" fmla="val 3481"/>
              <a:gd name="adj2" fmla="val 30112"/>
              <a:gd name="adj3" fmla="val 25000"/>
            </a:avLst>
          </a:prstGeom>
          <a:solidFill>
            <a:srgbClr val="00B900"/>
          </a:solidFill>
          <a:ln>
            <a:solidFill>
              <a:srgbClr val="00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6390356" y="3099854"/>
            <a:ext cx="1173415" cy="2128070"/>
          </a:xfrm>
          <a:prstGeom prst="curvedRightArrow">
            <a:avLst>
              <a:gd name="adj1" fmla="val 3481"/>
              <a:gd name="adj2" fmla="val 45822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двигаться прямо?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3394921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1963670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  <a:r>
              <a:rPr lang="en-US" dirty="0"/>
              <a:t>1: </a:t>
            </a:r>
            <a:r>
              <a:rPr lang="ru-RU" dirty="0"/>
              <a:t>Зеленая палитра, Нажать и удерживать Рулевое управление, потянуть в Программное поле</a:t>
            </a:r>
            <a:endParaRPr lang="en-US" dirty="0"/>
          </a:p>
          <a:p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2: </a:t>
            </a:r>
            <a:r>
              <a:rPr lang="ru-RU" dirty="0"/>
              <a:t>Отпустить рядом со стартовым блоком</a:t>
            </a:r>
            <a:r>
              <a:rPr lang="en-US" dirty="0"/>
              <a:t> (</a:t>
            </a:r>
            <a:r>
              <a:rPr lang="ru-RU" dirty="0"/>
              <a:t>зеленый треугольник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ru-RU" dirty="0"/>
              <a:t>Смотрите анимацию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1873337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2119953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3457098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475" y="1008012"/>
            <a:ext cx="3987800" cy="49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</a:t>
            </a:r>
            <a:r>
              <a:rPr lang="en-US" dirty="0"/>
              <a:t> 1: </a:t>
            </a:r>
            <a:r>
              <a:rPr lang="ru-RU" dirty="0"/>
              <a:t>Двигаться прямо </a:t>
            </a:r>
            <a:r>
              <a:rPr lang="en-US" dirty="0"/>
              <a:t>(3 </a:t>
            </a:r>
            <a:r>
              <a:rPr lang="ru-RU" dirty="0"/>
              <a:t>секунды</a:t>
            </a:r>
            <a:r>
              <a:rPr lang="en-US" dirty="0"/>
              <a:t>)</a:t>
            </a:r>
          </a:p>
        </p:txBody>
      </p:sp>
      <p:pic>
        <p:nvPicPr>
          <p:cNvPr id="6" name="Picture 5" descr="cYe8ZOwCkOQ8qFYjFHcssZvIxYReepNrvHOdvHnFdM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57"/>
          <a:stretch/>
        </p:blipFill>
        <p:spPr>
          <a:xfrm>
            <a:off x="2792750" y="1846041"/>
            <a:ext cx="1752623" cy="1020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15615" y="1614650"/>
            <a:ext cx="35404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Шаг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Зеленая палитра, Нажать и удерживать Рулевое управление, потянуть в Программное поле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Шаг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2: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Отпустить рядом со стартовым блоком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зеленый треугольник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dirty="0"/>
          </a:p>
          <a:p>
            <a:r>
              <a:rPr lang="ru-RU" dirty="0"/>
              <a:t>Шаг</a:t>
            </a:r>
            <a:r>
              <a:rPr lang="en-US" dirty="0"/>
              <a:t> 3: </a:t>
            </a:r>
            <a:r>
              <a:rPr lang="ru-RU" dirty="0"/>
              <a:t>Выбрать параметр</a:t>
            </a:r>
            <a:r>
              <a:rPr lang="en-US" dirty="0"/>
              <a:t>. </a:t>
            </a:r>
            <a:r>
              <a:rPr lang="ru-RU" dirty="0"/>
              <a:t>Двигаться </a:t>
            </a:r>
            <a:r>
              <a:rPr lang="en-US" dirty="0"/>
              <a:t>“3 </a:t>
            </a:r>
            <a:r>
              <a:rPr lang="ru-RU" dirty="0"/>
              <a:t>секунды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4: </a:t>
            </a:r>
            <a:r>
              <a:rPr lang="ru-RU" dirty="0"/>
              <a:t>Соедините </a:t>
            </a:r>
            <a:r>
              <a:rPr lang="en-US" dirty="0"/>
              <a:t>USB </a:t>
            </a:r>
            <a:r>
              <a:rPr lang="ru-RU" dirty="0"/>
              <a:t>кабель к вашему </a:t>
            </a:r>
            <a:r>
              <a:rPr lang="en-US" dirty="0"/>
              <a:t>EV3 </a:t>
            </a:r>
            <a:r>
              <a:rPr lang="ru-RU" dirty="0"/>
              <a:t>и ПК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5: </a:t>
            </a:r>
            <a:r>
              <a:rPr lang="ru-RU" dirty="0"/>
              <a:t>Загрузить на </a:t>
            </a:r>
            <a:r>
              <a:rPr lang="en-US" dirty="0"/>
              <a:t>EV3</a:t>
            </a:r>
          </a:p>
        </p:txBody>
      </p:sp>
      <p:pic>
        <p:nvPicPr>
          <p:cNvPr id="7" name="Picture 6" descr="Screen Shot 2014-08-07 at 10.54.27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140" y="4920960"/>
            <a:ext cx="4645054" cy="1565334"/>
          </a:xfrm>
          <a:prstGeom prst="rect">
            <a:avLst/>
          </a:prstGeom>
        </p:spPr>
      </p:pic>
      <p:pic>
        <p:nvPicPr>
          <p:cNvPr id="11" name="Picture 10" descr="Screen Shot 2014-08-07 at 10.59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6" y="1846041"/>
            <a:ext cx="1322170" cy="116516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448342" y="2249207"/>
            <a:ext cx="1496964" cy="36437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63002" y="2307937"/>
            <a:ext cx="270663" cy="55848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35627" y="5237584"/>
            <a:ext cx="509567" cy="437247"/>
          </a:xfrm>
          <a:prstGeom prst="rect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</p:cNvCxnSpPr>
          <p:nvPr/>
        </p:nvCxnSpPr>
        <p:spPr>
          <a:xfrm>
            <a:off x="1848486" y="2428622"/>
            <a:ext cx="1089676" cy="184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895"/>
          <a:stretch/>
        </p:blipFill>
        <p:spPr>
          <a:xfrm>
            <a:off x="526316" y="3110190"/>
            <a:ext cx="1689876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2631" y="1671252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</a:t>
            </a:r>
            <a:r>
              <a:rPr lang="en-US" dirty="0"/>
              <a:t>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0179" y="37329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</a:t>
            </a:r>
            <a:r>
              <a:rPr lang="en-US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0659" y="4698139"/>
            <a:ext cx="12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</a:t>
            </a:r>
            <a:r>
              <a:rPr lang="en-US" dirty="0"/>
              <a:t>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Инструкция учителя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45474" cy="51203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Разделить класс на группы (2-3 человека)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Раздать каждой команде копию</a:t>
            </a:r>
            <a:r>
              <a:rPr lang="en-US" sz="2800" dirty="0"/>
              <a:t> </a:t>
            </a:r>
            <a:r>
              <a:rPr lang="ru-RU" sz="2800" dirty="0"/>
              <a:t>Рабочего листа «Едем прямо»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Детали испытания на </a:t>
            </a:r>
            <a:r>
              <a:rPr lang="en-US" sz="2800" dirty="0"/>
              <a:t>8</a:t>
            </a:r>
            <a:r>
              <a:rPr lang="ru-RU" sz="2800" dirty="0"/>
              <a:t> слайде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Слайд обсуждения </a:t>
            </a:r>
            <a:r>
              <a:rPr lang="en-US" sz="2800" dirty="0"/>
              <a:t>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Решение испытания на </a:t>
            </a:r>
            <a:r>
              <a:rPr lang="en-US" sz="2800" dirty="0"/>
              <a:t>10</a:t>
            </a:r>
            <a:r>
              <a:rPr lang="ru-RU" sz="2800" dirty="0"/>
              <a:t> слайде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Путь получше на </a:t>
            </a:r>
            <a:r>
              <a:rPr lang="en-US" sz="2800" dirty="0"/>
              <a:t>11</a:t>
            </a:r>
            <a:r>
              <a:rPr lang="ru-RU" sz="2800" dirty="0"/>
              <a:t> слайде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Движение прямо</a:t>
            </a:r>
            <a:r>
              <a:rPr lang="en-US" dirty="0"/>
              <a:t>: </a:t>
            </a:r>
            <a:r>
              <a:rPr lang="ru-RU" dirty="0"/>
              <a:t>Секунды </a:t>
            </a:r>
            <a:r>
              <a:rPr lang="en-US" dirty="0"/>
              <a:t>vs. </a:t>
            </a:r>
            <a:r>
              <a:rPr lang="ru-RU" dirty="0"/>
              <a:t>Градусы </a:t>
            </a:r>
            <a:r>
              <a:rPr lang="en-US" dirty="0"/>
              <a:t>vs. </a:t>
            </a:r>
            <a:r>
              <a:rPr lang="ru-RU" dirty="0"/>
              <a:t>обороты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555958" cy="4373563"/>
          </a:xfrm>
        </p:spPr>
        <p:txBody>
          <a:bodyPr>
            <a:normAutofit/>
          </a:bodyPr>
          <a:lstStyle/>
          <a:p>
            <a:r>
              <a:rPr lang="ru-RU" dirty="0"/>
              <a:t>Испытание</a:t>
            </a:r>
            <a:r>
              <a:rPr lang="en-US" dirty="0"/>
              <a:t>: </a:t>
            </a:r>
            <a:r>
              <a:rPr lang="ru-RU" dirty="0"/>
              <a:t>Двинуться со стартовой линии до финишной. И обратно.</a:t>
            </a:r>
          </a:p>
          <a:p>
            <a:r>
              <a:rPr lang="ru-RU" dirty="0"/>
              <a:t>Используйте режим секунд/градусов/оборотов</a:t>
            </a:r>
            <a:endParaRPr lang="en-US" dirty="0"/>
          </a:p>
          <a:p>
            <a:r>
              <a:rPr lang="ru-RU" dirty="0"/>
              <a:t>Используйте разные скорости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1263" y="34490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053" y="3601453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Финиш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Старт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6667610" y="5405934"/>
            <a:ext cx="1053186" cy="1120696"/>
            <a:chOff x="6507213" y="1268447"/>
            <a:chExt cx="1199001" cy="1488066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0" y="1268447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результатов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010" y="926708"/>
            <a:ext cx="7720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Много ли вы проверяли/догадывались?</a:t>
            </a:r>
            <a:endParaRPr lang="en-US" sz="2400" b="1" dirty="0"/>
          </a:p>
          <a:p>
            <a:pPr lvl="1"/>
            <a:r>
              <a:rPr lang="ru-RU" sz="2400" dirty="0">
                <a:solidFill>
                  <a:srgbClr val="FF0000"/>
                </a:solidFill>
              </a:rPr>
              <a:t>Да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Программирование на секунды/обороты и градусы требуют много времени и попыток.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ru-RU" sz="2400" b="1" dirty="0"/>
              <a:t>Влияет ли изменение скорости на поведение робота</a:t>
            </a:r>
            <a:r>
              <a:rPr lang="en-US" sz="2400" b="1" dirty="0"/>
              <a:t>?</a:t>
            </a:r>
          </a:p>
          <a:p>
            <a:pPr lvl="1"/>
            <a:r>
              <a:rPr lang="ru-RU" sz="2400" dirty="0">
                <a:solidFill>
                  <a:srgbClr val="FF0000"/>
                </a:solidFill>
              </a:rPr>
              <a:t>Да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ru-RU" sz="2400" dirty="0">
                <a:solidFill>
                  <a:srgbClr val="FF0000"/>
                </a:solidFill>
              </a:rPr>
              <a:t>Когда едешь на секунды – имеет значение.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b="1" dirty="0"/>
          </a:p>
          <a:p>
            <a:r>
              <a:rPr lang="ru-RU" sz="2400" b="1" dirty="0"/>
              <a:t>Размер колеса будет влиять</a:t>
            </a:r>
            <a:r>
              <a:rPr lang="en-US" sz="2400" b="1" dirty="0"/>
              <a:t>? </a:t>
            </a:r>
            <a:r>
              <a:rPr lang="ru-RU" sz="2400" b="1" dirty="0"/>
              <a:t>Почему</a:t>
            </a:r>
            <a:r>
              <a:rPr lang="en-US" sz="2400" b="1" dirty="0"/>
              <a:t>?</a:t>
            </a:r>
          </a:p>
          <a:p>
            <a:pPr lvl="1"/>
            <a:r>
              <a:rPr lang="ru-RU" sz="2400" dirty="0">
                <a:solidFill>
                  <a:srgbClr val="FF0000"/>
                </a:solidFill>
              </a:rPr>
              <a:t>Размер колеса влияет на градусы/обороты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sz="2400" b="1" dirty="0"/>
          </a:p>
          <a:p>
            <a:r>
              <a:rPr lang="ru-RU" sz="2400" b="1" dirty="0"/>
              <a:t>Уровень заряда батареи будет влиять</a:t>
            </a:r>
            <a:r>
              <a:rPr lang="en-US" sz="2400" b="1" dirty="0"/>
              <a:t>?</a:t>
            </a:r>
            <a:r>
              <a:rPr lang="ru-RU" sz="2400" b="1" dirty="0"/>
              <a:t> Почему</a:t>
            </a:r>
            <a:r>
              <a:rPr lang="en-US" sz="2400" b="1" dirty="0"/>
              <a:t>?</a:t>
            </a:r>
          </a:p>
          <a:p>
            <a:pPr lvl="1"/>
            <a:r>
              <a:rPr lang="ru-RU" sz="2400" dirty="0">
                <a:solidFill>
                  <a:srgbClr val="FF0000"/>
                </a:solidFill>
              </a:rPr>
              <a:t>Когда едешь на секунды, уровень батареи будет менять мощность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6407</TotalTime>
  <Words>482</Words>
  <Application>Microsoft Office PowerPoint</Application>
  <PresentationFormat>Экран (4:3)</PresentationFormat>
  <Paragraphs>98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Уроки программирования для новичков</vt:lpstr>
      <vt:lpstr>На этом занятии</vt:lpstr>
      <vt:lpstr>Блок рулевого управления</vt:lpstr>
      <vt:lpstr>Отрицательная &amp; положительная скорость: Назад &amp; вперед</vt:lpstr>
      <vt:lpstr>Как двигаться прямо?</vt:lpstr>
      <vt:lpstr>Испытание 1: Двигаться прямо (3 секунды)</vt:lpstr>
      <vt:lpstr>Инструкция учителя</vt:lpstr>
      <vt:lpstr>Движение прямо: Секунды vs. Градусы vs. обороты</vt:lpstr>
      <vt:lpstr>Обсуждение результатов</vt:lpstr>
      <vt:lpstr>Решение испытания</vt:lpstr>
      <vt:lpstr>Решение: USE PORT VIEW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Vladimir Abay</cp:lastModifiedBy>
  <cp:revision>66</cp:revision>
  <cp:lastPrinted>2016-07-04T14:38:40Z</cp:lastPrinted>
  <dcterms:created xsi:type="dcterms:W3CDTF">2014-08-07T02:19:13Z</dcterms:created>
  <dcterms:modified xsi:type="dcterms:W3CDTF">2019-04-14T04:46:57Z</dcterms:modified>
</cp:coreProperties>
</file>