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5" r:id="rId3"/>
    <p:sldId id="407" r:id="rId4"/>
    <p:sldId id="408" r:id="rId5"/>
    <p:sldId id="409" r:id="rId6"/>
    <p:sldId id="410" r:id="rId7"/>
    <p:sldId id="414" r:id="rId8"/>
    <p:sldId id="411" r:id="rId9"/>
    <p:sldId id="42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F6BD32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114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A542-A347-7C4E-84B7-C69E7B921E8E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FF91-69EB-A04C-9075-744B7A39257F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555-486E-2642-8608-DCAD4EE13C81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7077-4167-6949-9D33-F7A9E1AAFA08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E369-0BA0-8946-82A6-1B094D310696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75C8-F4B1-E544-9592-442E77C43C21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948A-5BE3-0548-8A28-B877469D6A67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54C-2257-D84E-B008-E3BB674E6B5D}" type="datetime1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D21-4E25-CC4C-836E-91A72F67CF76}" type="datetime1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3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E82-94C0-574A-AD63-516EC4B77AC0}" type="datetime1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4CE-C4E0-C74D-88E6-9C7F8653632D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894-20E2-714A-8F24-113A73CBAAB1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3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6782-06ED-9A42-A974-A94EE091BE22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76E-463C-944C-98C5-343991D3A9B0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EB3F-1ED3-464F-AFA5-07CCF3FD7308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BDA-17A9-8749-A339-66F6E8E03A82}" type="datetime1">
              <a:rPr lang="en-US" smtClean="0"/>
              <a:t>4/13/2019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20865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953-9CDD-E641-8DF1-F34622718B00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1F0C-1782-5F47-BF85-11C088307CCE}" type="datetime1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37F7-1EB0-5044-95FC-9842E2636BD0}" type="datetime1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DE7-B9EE-4D40-A0EF-808DD4E7182D}" type="datetime1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95F5-5978-9540-BD24-F2F9C0B9FCBE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B662-E131-CF46-AFCD-B12B87E9F76A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388A24-F5D9-8F4C-8800-3F9D2728CE6D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7908-5A09-BB4F-859F-0387F355CD29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получать и использовать данные с наших датчиков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использовать </a:t>
            </a:r>
            <a:r>
              <a:rPr lang="en-US" dirty="0"/>
              <a:t>Port View </a:t>
            </a:r>
            <a:r>
              <a:rPr lang="ru-RU" dirty="0"/>
              <a:t>на Брике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ситуации в которых </a:t>
            </a:r>
            <a:r>
              <a:rPr lang="en-US" dirty="0"/>
              <a:t>Port View </a:t>
            </a:r>
            <a:r>
              <a:rPr lang="ru-RU" dirty="0"/>
              <a:t>будет полезен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Попытаемся исправить распространённые ошибки связанные с использованием </a:t>
            </a:r>
            <a:r>
              <a:rPr lang="en-US" dirty="0"/>
              <a:t>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Зачем вам данные с датчиков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с датчиков</a:t>
            </a:r>
            <a:r>
              <a:rPr lang="is-IS" dirty="0"/>
              <a:t>….</a:t>
            </a:r>
          </a:p>
          <a:p>
            <a:endParaRPr lang="is-IS" dirty="0"/>
          </a:p>
          <a:p>
            <a:pPr lvl="1"/>
            <a:r>
              <a:rPr lang="ru-RU" dirty="0"/>
              <a:t>Помогают программировать легче </a:t>
            </a:r>
            <a:r>
              <a:rPr lang="en-US" dirty="0"/>
              <a:t>(</a:t>
            </a:r>
            <a:r>
              <a:rPr lang="ru-RU" dirty="0"/>
              <a:t>без догадок и проверок</a:t>
            </a:r>
            <a:r>
              <a:rPr lang="en-US" dirty="0"/>
              <a:t>!!)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Помогают программировать точнее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Используется для </a:t>
            </a:r>
            <a:r>
              <a:rPr lang="ru-RU" dirty="0" err="1"/>
              <a:t>дебагинга</a:t>
            </a:r>
            <a:r>
              <a:rPr lang="ru-RU" dirty="0"/>
              <a:t> кода и конструкции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PORT VIEW </a:t>
            </a:r>
            <a:r>
              <a:rPr lang="ru-RU" dirty="0"/>
              <a:t>легкий путь к ДАННЫМ ДАТЧИКОВ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добраться до</a:t>
            </a:r>
            <a:r>
              <a:rPr lang="en-US" dirty="0"/>
              <a:t> PORT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62" y="1700048"/>
            <a:ext cx="4113379" cy="394484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>
                <a:solidFill>
                  <a:srgbClr val="00B900"/>
                </a:solidFill>
              </a:rPr>
              <a:t>Шаг</a:t>
            </a:r>
            <a:r>
              <a:rPr lang="en-US" dirty="0">
                <a:solidFill>
                  <a:srgbClr val="00B900"/>
                </a:solidFill>
              </a:rPr>
              <a:t> 1</a:t>
            </a:r>
            <a:r>
              <a:rPr lang="en-US" b="0" dirty="0">
                <a:solidFill>
                  <a:srgbClr val="00B900"/>
                </a:solidFill>
              </a:rPr>
              <a:t>: 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b="0" dirty="0">
                <a:solidFill>
                  <a:srgbClr val="00B900"/>
                </a:solidFill>
              </a:rPr>
              <a:t>Нажмите на кнопки «Лево» и «Право», пока не окажетесь в третьей вкладке на экране</a:t>
            </a:r>
            <a:r>
              <a:rPr lang="en-US" b="0" dirty="0">
                <a:solidFill>
                  <a:srgbClr val="00B900"/>
                </a:solidFill>
              </a:rPr>
              <a:t> (</a:t>
            </a:r>
            <a:r>
              <a:rPr lang="ru-RU" dirty="0">
                <a:solidFill>
                  <a:srgbClr val="00B900"/>
                </a:solidFill>
              </a:rPr>
              <a:t>иконка</a:t>
            </a:r>
            <a:r>
              <a:rPr lang="en-US" b="0" dirty="0">
                <a:solidFill>
                  <a:srgbClr val="00B900"/>
                </a:solidFill>
              </a:rPr>
              <a:t> </a:t>
            </a:r>
            <a:r>
              <a:rPr lang="ru-RU" b="0" dirty="0">
                <a:solidFill>
                  <a:srgbClr val="00B900"/>
                </a:solidFill>
              </a:rPr>
              <a:t>с 6 квадратиками</a:t>
            </a:r>
            <a:r>
              <a:rPr lang="en-US" b="0" dirty="0">
                <a:solidFill>
                  <a:srgbClr val="00B900"/>
                </a:solidFill>
              </a:rPr>
              <a:t>).  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b="0" dirty="0">
                <a:solidFill>
                  <a:srgbClr val="00B900"/>
                </a:solidFill>
              </a:rPr>
              <a:t>Первый элемент списка в данной вкладке </a:t>
            </a:r>
            <a:r>
              <a:rPr lang="en-US" b="0" dirty="0">
                <a:solidFill>
                  <a:srgbClr val="00B900"/>
                </a:solidFill>
              </a:rPr>
              <a:t>Port View</a:t>
            </a:r>
            <a:r>
              <a:rPr lang="en-US" dirty="0">
                <a:solidFill>
                  <a:srgbClr val="00B900"/>
                </a:solidFill>
              </a:rPr>
              <a:t>. (</a:t>
            </a:r>
            <a:r>
              <a:rPr lang="ru-RU" dirty="0">
                <a:solidFill>
                  <a:srgbClr val="00B900"/>
                </a:solidFill>
              </a:rPr>
              <a:t>Нажмите на центральную кнопку, чтобы выбрать </a:t>
            </a:r>
            <a:r>
              <a:rPr lang="en-US" dirty="0">
                <a:solidFill>
                  <a:srgbClr val="00B900"/>
                </a:solidFill>
              </a:rPr>
              <a:t>Port View)</a:t>
            </a:r>
          </a:p>
          <a:p>
            <a:pPr marL="800100" lvl="1" indent="-342900">
              <a:buFont typeface="Arial" charset="0"/>
              <a:buChar char="•"/>
            </a:pPr>
            <a:endParaRPr lang="en-US" dirty="0">
              <a:solidFill>
                <a:srgbClr val="00B900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B9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Шаг</a:t>
            </a:r>
            <a:r>
              <a:rPr lang="en-US" dirty="0">
                <a:solidFill>
                  <a:srgbClr val="7030A0"/>
                </a:solidFill>
              </a:rPr>
              <a:t> 2: 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Используйте </a:t>
            </a:r>
            <a:r>
              <a:rPr lang="ru-RU" dirty="0" err="1">
                <a:solidFill>
                  <a:srgbClr val="7030A0"/>
                </a:solidFill>
              </a:rPr>
              <a:t>кнопнки</a:t>
            </a:r>
            <a:r>
              <a:rPr lang="ru-RU" dirty="0">
                <a:solidFill>
                  <a:srgbClr val="7030A0"/>
                </a:solidFill>
              </a:rPr>
              <a:t> «Лево», «Право», «Вверх», «Вниз» чтобы выбрать Мотор/Датчик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31" y="1145627"/>
            <a:ext cx="2811438" cy="43682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18234" y="1524319"/>
            <a:ext cx="1870842" cy="556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6320" y="4193262"/>
            <a:ext cx="8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Право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470" y="4177154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Лево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Все картинки </a:t>
            </a:r>
            <a:r>
              <a:rPr lang="en-US" sz="1200" dirty="0"/>
              <a:t>EV3 </a:t>
            </a:r>
            <a:r>
              <a:rPr lang="ru-RU" sz="1200" dirty="0"/>
              <a:t>Брика</a:t>
            </a:r>
            <a:r>
              <a:rPr lang="en-US" sz="1200" dirty="0"/>
              <a:t> </a:t>
            </a:r>
            <a:r>
              <a:rPr lang="ru-RU" sz="1200" dirty="0"/>
              <a:t>в этом уроке были получены из программы: </a:t>
            </a:r>
            <a:r>
              <a:rPr lang="en-US" sz="1200" dirty="0" err="1"/>
              <a:t>Cogmation’s</a:t>
            </a:r>
            <a:r>
              <a:rPr lang="en-US" sz="1200" dirty="0"/>
              <a:t> Virtual Robotics Toolkit.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54A59-B258-4C79-9646-5A763B5FE4BA}"/>
              </a:ext>
            </a:extLst>
          </p:cNvPr>
          <p:cNvSpPr txBox="1"/>
          <p:nvPr/>
        </p:nvSpPr>
        <p:spPr>
          <a:xfrm>
            <a:off x="5971648" y="460365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Вниз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731F8-1C50-41FB-91B2-F0F1912B19F9}"/>
              </a:ext>
            </a:extLst>
          </p:cNvPr>
          <p:cNvSpPr txBox="1"/>
          <p:nvPr/>
        </p:nvSpPr>
        <p:spPr>
          <a:xfrm>
            <a:off x="6550942" y="3259723"/>
            <a:ext cx="80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Вверх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3342792"/>
            <a:ext cx="2389535" cy="1747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01"/>
            <a:ext cx="8245475" cy="1371600"/>
          </a:xfrm>
        </p:spPr>
        <p:txBody>
          <a:bodyPr/>
          <a:lstStyle/>
          <a:p>
            <a:r>
              <a:rPr lang="ru-RU" dirty="0"/>
              <a:t>Что мы видим в </a:t>
            </a:r>
            <a:r>
              <a:rPr lang="en-US" dirty="0"/>
              <a:t>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10" y="1543436"/>
            <a:ext cx="2775728" cy="360836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ru-RU" dirty="0">
                <a:solidFill>
                  <a:srgbClr val="FF0000"/>
                </a:solidFill>
              </a:rPr>
              <a:t>Номер порта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B. </a:t>
            </a:r>
            <a:r>
              <a:rPr lang="ru-RU" dirty="0">
                <a:solidFill>
                  <a:srgbClr val="00B0F0"/>
                </a:solidFill>
              </a:rPr>
              <a:t>Режим Датчика/Мотора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900"/>
                </a:solidFill>
              </a:rPr>
              <a:t>C. </a:t>
            </a:r>
            <a:r>
              <a:rPr lang="ru-RU" dirty="0">
                <a:solidFill>
                  <a:srgbClr val="00B900"/>
                </a:solidFill>
              </a:rPr>
              <a:t>Если вы выберите конкретный датчик</a:t>
            </a:r>
            <a:r>
              <a:rPr lang="en-US" dirty="0">
                <a:solidFill>
                  <a:srgbClr val="00B900"/>
                </a:solidFill>
              </a:rPr>
              <a:t> (</a:t>
            </a:r>
            <a:r>
              <a:rPr lang="ru-RU" dirty="0">
                <a:solidFill>
                  <a:srgbClr val="00B900"/>
                </a:solidFill>
              </a:rPr>
              <a:t>Центральной кнопкой на блоке</a:t>
            </a:r>
            <a:r>
              <a:rPr lang="en-US" dirty="0">
                <a:solidFill>
                  <a:srgbClr val="00B900"/>
                </a:solidFill>
              </a:rPr>
              <a:t>), </a:t>
            </a:r>
            <a:r>
              <a:rPr lang="ru-RU" dirty="0">
                <a:solidFill>
                  <a:srgbClr val="00B900"/>
                </a:solidFill>
              </a:rPr>
              <a:t>вы можете поменять режим</a:t>
            </a:r>
            <a:endParaRPr lang="en-US" dirty="0">
              <a:solidFill>
                <a:srgbClr val="00B9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ru-RU" dirty="0">
                <a:solidFill>
                  <a:srgbClr val="FFC000"/>
                </a:solidFill>
              </a:rPr>
              <a:t>Значение. Вам может понадобиться стартовать с</a:t>
            </a:r>
            <a:r>
              <a:rPr lang="en-US" dirty="0">
                <a:solidFill>
                  <a:srgbClr val="FFC000"/>
                </a:solidFill>
              </a:rPr>
              <a:t> “0” </a:t>
            </a:r>
            <a:r>
              <a:rPr lang="ru-RU" dirty="0">
                <a:solidFill>
                  <a:srgbClr val="FFC000"/>
                </a:solidFill>
              </a:rPr>
              <a:t>точки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ru-RU" dirty="0">
                <a:solidFill>
                  <a:srgbClr val="FFC000"/>
                </a:solidFill>
              </a:rPr>
              <a:t>например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вы хотите измерить градусы для поворота</a:t>
            </a:r>
            <a:r>
              <a:rPr lang="en-US" dirty="0">
                <a:solidFill>
                  <a:srgbClr val="FFC000"/>
                </a:solidFill>
              </a:rPr>
              <a:t>). </a:t>
            </a:r>
            <a:r>
              <a:rPr lang="ru-RU" dirty="0">
                <a:solidFill>
                  <a:srgbClr val="FFC000"/>
                </a:solidFill>
              </a:rPr>
              <a:t>Чтобы сбросить значение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ru-RU" dirty="0">
                <a:solidFill>
                  <a:srgbClr val="FFC000"/>
                </a:solidFill>
              </a:rPr>
              <a:t>выйдите их </a:t>
            </a:r>
            <a:r>
              <a:rPr lang="en-US" dirty="0">
                <a:solidFill>
                  <a:srgbClr val="FFC000"/>
                </a:solidFill>
              </a:rPr>
              <a:t>Port View </a:t>
            </a:r>
            <a:r>
              <a:rPr lang="ru-RU" dirty="0">
                <a:solidFill>
                  <a:srgbClr val="FFC000"/>
                </a:solidFill>
              </a:rPr>
              <a:t>и вернитесь обратно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17" y="1529883"/>
            <a:ext cx="2379058" cy="176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90" y="3345368"/>
            <a:ext cx="2411231" cy="18064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49" y="1526461"/>
            <a:ext cx="2393785" cy="177346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666594" y="2196139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V="1">
            <a:off x="4835123" y="2211142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V="1">
            <a:off x="7129732" y="2194162"/>
            <a:ext cx="921191" cy="4649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4285" y="20897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73950" y="20957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77354" y="4010272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V="1">
            <a:off x="4845883" y="4014764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836" y="3899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8004" y="3878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33" name="Rounded Rectangle 32"/>
          <p:cNvSpPr/>
          <p:nvPr/>
        </p:nvSpPr>
        <p:spPr>
          <a:xfrm flipV="1">
            <a:off x="7089752" y="4140885"/>
            <a:ext cx="575048" cy="2314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12043" y="4079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45439" y="21116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9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12591-4138-49B5-ACF9-2958FE9E8BCE}"/>
              </a:ext>
            </a:extLst>
          </p:cNvPr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Все картинки </a:t>
            </a:r>
            <a:r>
              <a:rPr lang="en-US" sz="1200" dirty="0"/>
              <a:t>EV3 </a:t>
            </a:r>
            <a:r>
              <a:rPr lang="ru-RU" sz="1200" dirty="0"/>
              <a:t>Брика</a:t>
            </a:r>
            <a:r>
              <a:rPr lang="en-US" sz="1200" dirty="0"/>
              <a:t> </a:t>
            </a:r>
            <a:r>
              <a:rPr lang="ru-RU" sz="1200" dirty="0"/>
              <a:t>в этом уроке были получены из программы: </a:t>
            </a:r>
            <a:r>
              <a:rPr lang="en-US" sz="1200" dirty="0" err="1"/>
              <a:t>Cogmation’s</a:t>
            </a:r>
            <a:r>
              <a:rPr lang="en-US" sz="1200" dirty="0"/>
              <a:t> Virtual Robotics Toolkit.</a:t>
            </a:r>
          </a:p>
        </p:txBody>
      </p:sp>
    </p:spTree>
    <p:extLst>
      <p:ext uri="{BB962C8B-B14F-4D97-AF65-F5344CB8AC3E}">
        <p14:creationId xmlns:p14="http://schemas.microsoft.com/office/powerpoint/2010/main" val="6030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VIEW </a:t>
            </a:r>
            <a:r>
              <a:rPr lang="ru-RU" dirty="0"/>
              <a:t>действительно полезный инструмент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696"/>
            <a:ext cx="8245474" cy="4748467"/>
          </a:xfrm>
        </p:spPr>
        <p:txBody>
          <a:bodyPr/>
          <a:lstStyle/>
          <a:p>
            <a:r>
              <a:rPr lang="ru-RU" dirty="0"/>
              <a:t>По мере прохождения наших уроков</a:t>
            </a:r>
            <a:r>
              <a:rPr lang="en-US" dirty="0"/>
              <a:t>, </a:t>
            </a:r>
            <a:r>
              <a:rPr lang="ru-RU" dirty="0"/>
              <a:t>вы будете использовать </a:t>
            </a:r>
            <a:r>
              <a:rPr lang="en-US" dirty="0"/>
              <a:t>Port View </a:t>
            </a:r>
            <a:r>
              <a:rPr lang="ru-RU" dirty="0"/>
              <a:t>довольно часто</a:t>
            </a:r>
            <a:endParaRPr lang="en-US" dirty="0"/>
          </a:p>
          <a:p>
            <a:r>
              <a:rPr lang="ru-RU" dirty="0"/>
              <a:t>При преодолении испытаний , подумай, как </a:t>
            </a:r>
            <a:r>
              <a:rPr lang="en-US" dirty="0"/>
              <a:t>Port View </a:t>
            </a:r>
            <a:r>
              <a:rPr lang="ru-RU" dirty="0"/>
              <a:t>может помочь тебе</a:t>
            </a:r>
            <a:r>
              <a:rPr lang="en-US" dirty="0"/>
              <a:t>.</a:t>
            </a:r>
          </a:p>
          <a:p>
            <a:r>
              <a:rPr lang="ru-RU" dirty="0"/>
              <a:t>Следующая страница полна примерами, о которых стоит задуматься.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3701"/>
            <a:ext cx="8245475" cy="1371600"/>
          </a:xfrm>
        </p:spPr>
        <p:txBody>
          <a:bodyPr>
            <a:noAutofit/>
          </a:bodyPr>
          <a:lstStyle/>
          <a:p>
            <a:r>
              <a:rPr lang="ru-RU" sz="2400" dirty="0"/>
              <a:t>Другие проблемы, которые вы можете решить используя</a:t>
            </a:r>
            <a:r>
              <a:rPr lang="en-US" sz="2400" dirty="0"/>
              <a:t>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50" y="1442658"/>
            <a:ext cx="6738471" cy="4945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/>
              <a:t>Испытание</a:t>
            </a:r>
            <a:r>
              <a:rPr lang="en-US" sz="1400" dirty="0"/>
              <a:t> 1: </a:t>
            </a:r>
            <a:r>
              <a:rPr lang="ru-RU" sz="1400" dirty="0"/>
              <a:t>Программируйте проще</a:t>
            </a:r>
            <a:r>
              <a:rPr lang="en-US" sz="1400" dirty="0"/>
              <a:t>/</a:t>
            </a:r>
            <a:r>
              <a:rPr lang="ru-RU" sz="1400" dirty="0"/>
              <a:t>точнее</a:t>
            </a:r>
            <a:endParaRPr lang="en-US" sz="1400" dirty="0"/>
          </a:p>
          <a:p>
            <a:r>
              <a:rPr lang="ru-RU" sz="1400" b="0" dirty="0"/>
              <a:t>Я хочу передвинуться со стартовой точки до </a:t>
            </a:r>
            <a:r>
              <a:rPr lang="en-US" sz="1400" b="0" dirty="0"/>
              <a:t>LEGO </a:t>
            </a:r>
            <a:r>
              <a:rPr lang="ru-RU" sz="1400" b="0" dirty="0"/>
              <a:t>фигурки</a:t>
            </a:r>
            <a:r>
              <a:rPr lang="en-US" sz="1400" b="0" dirty="0"/>
              <a:t>. </a:t>
            </a:r>
            <a:r>
              <a:rPr lang="ru-RU" sz="1400" b="0" dirty="0"/>
              <a:t>Я до сих пор догадываюсь и проверяю! Как я могу определить расстояние до </a:t>
            </a:r>
            <a:r>
              <a:rPr lang="en-US" sz="1400" b="0" dirty="0"/>
              <a:t>LEGO </a:t>
            </a:r>
            <a:r>
              <a:rPr lang="ru-RU" sz="1400" b="0" dirty="0"/>
              <a:t>фигурки?</a:t>
            </a:r>
            <a:r>
              <a:rPr lang="en-US" sz="1400" b="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Challenge 2: </a:t>
            </a:r>
            <a:r>
              <a:rPr lang="ru-RU" sz="1400" dirty="0"/>
              <a:t>Программируйте проще</a:t>
            </a:r>
            <a:r>
              <a:rPr lang="en-US" sz="1400" dirty="0"/>
              <a:t>/</a:t>
            </a:r>
            <a:r>
              <a:rPr lang="ru-RU" sz="1400" dirty="0"/>
              <a:t>точнее</a:t>
            </a:r>
            <a:endParaRPr lang="en-US" sz="1400" dirty="0"/>
          </a:p>
          <a:p>
            <a:r>
              <a:rPr lang="ru-RU" sz="1400" b="0" dirty="0"/>
              <a:t>Я хочу, чтобы робот повернул на 90 градусов.</a:t>
            </a:r>
            <a:r>
              <a:rPr lang="en-US" sz="1400" b="0" dirty="0"/>
              <a:t> </a:t>
            </a:r>
            <a:r>
              <a:rPr lang="ru-RU" sz="1400" b="0" dirty="0"/>
              <a:t>Но 90 градусов поворота в реальном мире – это не 90 градов на колесе. </a:t>
            </a:r>
            <a:r>
              <a:rPr lang="en-US" sz="1400" b="0" dirty="0"/>
              <a:t>So, how much does my robot have to turn to make a 90 degree turn?</a:t>
            </a:r>
          </a:p>
          <a:p>
            <a:endParaRPr lang="en-US" sz="1400" dirty="0"/>
          </a:p>
          <a:p>
            <a:r>
              <a:rPr lang="en-US" sz="1400" dirty="0"/>
              <a:t>Challenge 3: </a:t>
            </a:r>
            <a:r>
              <a:rPr lang="ru-RU" sz="1400" dirty="0" err="1"/>
              <a:t>Дебагинг</a:t>
            </a:r>
            <a:r>
              <a:rPr lang="ru-RU" sz="1400" dirty="0"/>
              <a:t> кода</a:t>
            </a:r>
            <a:endParaRPr lang="en-US" sz="1400" dirty="0"/>
          </a:p>
          <a:p>
            <a:r>
              <a:rPr lang="ru-RU" sz="1400" b="0" dirty="0"/>
              <a:t>Робот не следует по линии так, как я его запрограммировал.</a:t>
            </a:r>
            <a:r>
              <a:rPr lang="en-US" sz="1400" b="0" dirty="0"/>
              <a:t> </a:t>
            </a:r>
            <a:r>
              <a:rPr lang="ru-RU" sz="1400" b="0" dirty="0"/>
              <a:t>Почему</a:t>
            </a:r>
            <a:r>
              <a:rPr lang="en-US" sz="1400" b="0" dirty="0"/>
              <a:t>? </a:t>
            </a:r>
            <a:r>
              <a:rPr lang="ru-RU" sz="1400" b="0" dirty="0"/>
              <a:t>Каким цветом робот считает эту линию</a:t>
            </a:r>
            <a:r>
              <a:rPr lang="en-US" sz="1400" b="0" dirty="0"/>
              <a:t>? </a:t>
            </a:r>
            <a:r>
              <a:rPr lang="ru-RU" sz="1400" b="0" dirty="0"/>
              <a:t>Попытайся поместить робота на другую часть поля </a:t>
            </a:r>
            <a:r>
              <a:rPr lang="en-US" sz="1400" b="0" dirty="0"/>
              <a:t>– </a:t>
            </a:r>
            <a:r>
              <a:rPr lang="ru-RU" sz="1400" b="0" dirty="0"/>
              <a:t>какой цвет или уровень отражения определяет робот?</a:t>
            </a:r>
            <a:endParaRPr lang="en-US" sz="1400" dirty="0"/>
          </a:p>
          <a:p>
            <a:r>
              <a:rPr lang="en-US" sz="1400" dirty="0"/>
              <a:t>Challenge 4: </a:t>
            </a:r>
            <a:r>
              <a:rPr lang="ru-RU" sz="1400" dirty="0"/>
              <a:t>Проверка сборки</a:t>
            </a:r>
            <a:endParaRPr lang="en-US" sz="1400" dirty="0"/>
          </a:p>
          <a:p>
            <a:r>
              <a:rPr lang="ru-RU" sz="1400" b="0" dirty="0"/>
              <a:t>Я собрал робота, датчик касания оказался немного глубоко. Я не уверен, что датчик прожимается достаточно</a:t>
            </a:r>
            <a:r>
              <a:rPr lang="en-US" sz="1400" b="0" dirty="0"/>
              <a:t>. </a:t>
            </a:r>
            <a:r>
              <a:rPr lang="ru-RU" sz="1400" b="0" dirty="0"/>
              <a:t>Как я могу убедиться, что датчик определяет нажатие?</a:t>
            </a:r>
            <a:endParaRPr lang="en-US" sz="1400" b="0" dirty="0"/>
          </a:p>
          <a:p>
            <a:endParaRPr lang="en-US" sz="1400" dirty="0"/>
          </a:p>
          <a:p>
            <a:r>
              <a:rPr lang="en-US" sz="1400" dirty="0"/>
              <a:t>Challenge 5: </a:t>
            </a:r>
            <a:r>
              <a:rPr lang="ru-RU" sz="1400" dirty="0"/>
              <a:t>Проверка датчиков</a:t>
            </a:r>
            <a:endParaRPr lang="en-US" sz="1400" dirty="0"/>
          </a:p>
          <a:p>
            <a:r>
              <a:rPr lang="ru-RU" sz="1400" b="0" dirty="0"/>
              <a:t>Я сказал роботу остановиться, когда датчик расстояния в 20 см от препятствия</a:t>
            </a:r>
            <a:r>
              <a:rPr lang="en-US" sz="1400" b="0" dirty="0"/>
              <a:t>. </a:t>
            </a:r>
            <a:r>
              <a:rPr lang="ru-RU" sz="1400" b="0" dirty="0"/>
              <a:t>Но мне кажется он останавливается раньше</a:t>
            </a:r>
            <a:r>
              <a:rPr lang="en-US" sz="1400" b="0" dirty="0"/>
              <a:t>. </a:t>
            </a:r>
            <a:r>
              <a:rPr lang="ru-RU" sz="1400" b="0" dirty="0"/>
              <a:t>Работает ли датчик исправно?</a:t>
            </a:r>
            <a:r>
              <a:rPr lang="en-US" sz="1400" b="0" dirty="0"/>
              <a:t> </a:t>
            </a:r>
            <a:r>
              <a:rPr lang="ru-RU" sz="1400" b="0" dirty="0"/>
              <a:t>Как я могу увидеть показания датчика?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4581295"/>
            <a:ext cx="861937" cy="645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5546807"/>
            <a:ext cx="964140" cy="6016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57199" y="3845153"/>
            <a:ext cx="826463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10" y="2463860"/>
            <a:ext cx="783440" cy="78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5" y="1470411"/>
            <a:ext cx="964140" cy="6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AEB6A81-7000-4C4E-B07F-33E56E1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6743</TotalTime>
  <Words>639</Words>
  <Application>Microsoft Office PowerPoint</Application>
  <PresentationFormat>Экран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Зачем вам данные с датчиков?</vt:lpstr>
      <vt:lpstr>Как добраться до PORT View?</vt:lpstr>
      <vt:lpstr>Что мы видим в Port View</vt:lpstr>
      <vt:lpstr>PORT VIEW действительно полезный инструмент</vt:lpstr>
      <vt:lpstr>Другие проблемы, которые вы можете решить используя PORT VIEW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Vladimir Abay</dc:creator>
  <cp:lastModifiedBy>Vladimir Abay</cp:lastModifiedBy>
  <cp:revision>99</cp:revision>
  <dcterms:created xsi:type="dcterms:W3CDTF">2014-08-07T02:19:13Z</dcterms:created>
  <dcterms:modified xsi:type="dcterms:W3CDTF">2019-04-13T10:47:13Z</dcterms:modified>
</cp:coreProperties>
</file>