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7"/>
  </p:notesMasterIdLst>
  <p:handoutMasterIdLst>
    <p:handoutMasterId r:id="rId18"/>
  </p:handoutMasterIdLst>
  <p:sldIdLst>
    <p:sldId id="424" r:id="rId4"/>
    <p:sldId id="418" r:id="rId5"/>
    <p:sldId id="414" r:id="rId6"/>
    <p:sldId id="415" r:id="rId7"/>
    <p:sldId id="421" r:id="rId8"/>
    <p:sldId id="411" r:id="rId9"/>
    <p:sldId id="412" r:id="rId10"/>
    <p:sldId id="419" r:id="rId11"/>
    <p:sldId id="420" r:id="rId12"/>
    <p:sldId id="422" r:id="rId13"/>
    <p:sldId id="423" r:id="rId14"/>
    <p:sldId id="413" r:id="rId15"/>
    <p:sldId id="42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D1C"/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5" autoAdjust="0"/>
    <p:restoredTop sz="96271" autoAdjust="0"/>
  </p:normalViewPr>
  <p:slideViewPr>
    <p:cSldViewPr snapToGrid="0" snapToObjects="1">
      <p:cViewPr varScale="1">
        <p:scale>
          <a:sx n="68" d="100"/>
          <a:sy n="68" d="100"/>
        </p:scale>
        <p:origin x="66" y="1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E491-4CE1-4C18-B873-5C95A8DB8619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5257-04DD-4923-8B40-98AB47BDA19A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33C1-11E1-46CC-A927-36CA22869647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7ECB-4DD0-46F0-AC49-4F6D53CD30F9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056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F051-E496-463B-AF7E-8DD693E300DD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01B-70F7-4B6F-B781-07CA4952493F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43192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C4E-0AFC-4C36-AFA2-F42E88E7868F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978F-7DE5-4636-8A46-8FE4EBFA448F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D63-3AA6-43EC-A4EE-3FE7DA4099C6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3395-3AD4-4F35-A102-9AEC35631044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16C4-5325-478C-A013-68C5313408E2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58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B6C-A77A-4888-BF12-4D9E3D42E8EE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3C14-84B6-4A95-8D0F-20B6442CD818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EA9-0079-4313-B016-27265AAF8AF8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7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F08-ECFE-49AE-849E-8DBB112A643D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9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8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0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6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66E7-2755-40D6-980C-7FD8811FCB1A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1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8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4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BCC-3279-4B7B-8535-785589D6CBE2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E254-64AE-435B-9678-F4351C6CE53D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C187-B37B-4CCE-8CC5-E461528B1EDE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A736-D695-4511-B675-B8D47E331C1F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99FB-E814-4600-B465-9434E7C20A38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6F95-711E-4792-9F1F-9B3CEC236A26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74C0-B2B1-4643-BC58-35FEFF3BFC1A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F027750-CB8D-4D21-929E-3EE4011D33FC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4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Блок звука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2903" y="5775716"/>
            <a:ext cx="8117227" cy="602769"/>
          </a:xfrm>
        </p:spPr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88" y="1044263"/>
            <a:ext cx="5689660" cy="5332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2 </a:t>
            </a:r>
            <a:r>
              <a:rPr lang="ru-RU" dirty="0"/>
              <a:t>доп. задание решение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9594" y="3520440"/>
            <a:ext cx="1223606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Двигаться с мощностью 10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944368" y="1399032"/>
            <a:ext cx="1069848" cy="111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Переключатель в режиме определения цвета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4425696" y="2560958"/>
            <a:ext cx="1636776" cy="357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Если черный</a:t>
            </a:r>
            <a:r>
              <a:rPr lang="en-US" sz="1200" dirty="0"/>
              <a:t>,</a:t>
            </a:r>
            <a:r>
              <a:rPr lang="ru-RU" sz="1200" dirty="0"/>
              <a:t> играть черный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425696" y="4289953"/>
            <a:ext cx="1554480" cy="357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Если красный, играть красный</a:t>
            </a:r>
            <a:endParaRPr lang="en-US" sz="1200" dirty="0"/>
          </a:p>
        </p:txBody>
      </p:sp>
      <p:sp>
        <p:nvSpPr>
          <p:cNvPr id="16" name="Right Arrow 15"/>
          <p:cNvSpPr/>
          <p:nvPr/>
        </p:nvSpPr>
        <p:spPr>
          <a:xfrm>
            <a:off x="3520440" y="4591285"/>
            <a:ext cx="1417320" cy="500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 умолчанию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306824" y="5910556"/>
            <a:ext cx="1755648" cy="3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Воспроизвести тон для всех других цветов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7306458" y="2746148"/>
            <a:ext cx="1480926" cy="64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Цикл бесконечный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65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испытания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Добавьте больше цветов в переключатель</a:t>
            </a:r>
            <a:r>
              <a:rPr lang="en-US" dirty="0"/>
              <a:t>, </a:t>
            </a:r>
            <a:r>
              <a:rPr lang="ru-RU" dirty="0"/>
              <a:t>он говорит </a:t>
            </a:r>
            <a:r>
              <a:rPr lang="en-US" dirty="0"/>
              <a:t>“green”, “blue”, “yellow”</a:t>
            </a:r>
            <a:r>
              <a:rPr lang="ru-RU" dirty="0"/>
              <a:t> и </a:t>
            </a:r>
            <a:r>
              <a:rPr lang="ru-RU" dirty="0" err="1"/>
              <a:t>т.д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Остановите робота, когда он определит 5 разных цветов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обсуждения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520"/>
            <a:ext cx="8245474" cy="4886643"/>
          </a:xfrm>
        </p:spPr>
        <p:txBody>
          <a:bodyPr/>
          <a:lstStyle/>
          <a:p>
            <a:r>
              <a:rPr lang="ru-RU" altLang="en-US" dirty="0"/>
              <a:t>Почему вы захотите знать как пользоваться блоком звука?</a:t>
            </a:r>
            <a:endParaRPr lang="en-US" altLang="en-US" dirty="0"/>
          </a:p>
          <a:p>
            <a:pPr lvl="1"/>
            <a:r>
              <a:rPr lang="ru-RU" altLang="en-US" dirty="0"/>
              <a:t>Возможно вы хотите знать в какой части кода вы находитесь в определённый момент времени. Смотрите Урок </a:t>
            </a:r>
            <a:r>
              <a:rPr lang="ru-RU" altLang="en-US" dirty="0" err="1"/>
              <a:t>дебагинга</a:t>
            </a:r>
            <a:r>
              <a:rPr lang="ru-RU" altLang="en-US" dirty="0"/>
              <a:t> в продолжающем уровне</a:t>
            </a:r>
            <a:endParaRPr lang="en-US" altLang="en-US" dirty="0"/>
          </a:p>
          <a:p>
            <a:pPr lvl="1"/>
            <a:r>
              <a:rPr lang="ru-RU" altLang="en-US" dirty="0"/>
              <a:t>Блок звука - веселый способ добавить эмоций своему роботу</a:t>
            </a:r>
            <a:endParaRPr lang="en-US" altLang="en-US" dirty="0"/>
          </a:p>
          <a:p>
            <a:pPr lvl="1"/>
            <a:r>
              <a:rPr lang="ru-RU" altLang="en-US" dirty="0"/>
              <a:t>Вы можете взаимодействовать с пользователем говоря </a:t>
            </a:r>
            <a:r>
              <a:rPr lang="en-US" altLang="en-US" dirty="0"/>
              <a:t>“good job”, “game over”, </a:t>
            </a:r>
            <a:r>
              <a:rPr lang="ru-RU" altLang="en-US" dirty="0" err="1"/>
              <a:t>т.д</a:t>
            </a:r>
            <a:r>
              <a:rPr lang="en-US" alt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F212AD8-B55D-44C6-9473-A638E9B1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 dirty="0"/>
              <a:t>Copyright © EV3Lessons.com 2015 (Last edit: 7/0</a:t>
            </a:r>
            <a:r>
              <a:rPr lang="ru-RU" dirty="0"/>
              <a:t>4</a:t>
            </a:r>
            <a:r>
              <a:rPr lang="en-US" dirty="0"/>
              <a:t>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блок звука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Поймем когда блок звука может быть полезен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звука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b="0" dirty="0"/>
              <a:t>Блок звука издает звуки </a:t>
            </a:r>
            <a:r>
              <a:rPr lang="en-US" b="0" dirty="0"/>
              <a:t>EV3</a:t>
            </a:r>
          </a:p>
          <a:p>
            <a:pPr marL="342900" indent="-342900">
              <a:buFont typeface="Arial"/>
              <a:buChar char="•"/>
            </a:pPr>
            <a:r>
              <a:rPr lang="ru-RU" b="0" dirty="0"/>
              <a:t>Вы можете проигрывать файлы, тона, ноты</a:t>
            </a:r>
          </a:p>
          <a:p>
            <a:pPr marL="342900" indent="-342900">
              <a:buFont typeface="Arial"/>
              <a:buChar char="•"/>
            </a:pPr>
            <a:r>
              <a:rPr lang="ru-RU" b="0" dirty="0"/>
              <a:t>Находится в зеленой вкладке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2668" y="1399668"/>
            <a:ext cx="3310225" cy="4111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081" y="1913471"/>
            <a:ext cx="2373397" cy="34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Больше о блоке звука</a:t>
            </a:r>
            <a:endParaRPr lang="en-US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5660136" cy="480269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400" dirty="0"/>
              <a:t>Четыре режима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400" dirty="0"/>
              <a:t>Остановка</a:t>
            </a:r>
            <a:endParaRPr lang="en-US" altLang="en-US" sz="2400" dirty="0"/>
          </a:p>
          <a:p>
            <a:pPr marL="800100" lvl="1" indent="-342900"/>
            <a:r>
              <a:rPr lang="ru-RU" altLang="en-US" sz="2400" dirty="0"/>
              <a:t>Остановка проигрывания любых звуков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400" dirty="0"/>
              <a:t>Воспроизвести файл</a:t>
            </a:r>
            <a:endParaRPr lang="en-US" altLang="en-US" sz="2400" dirty="0"/>
          </a:p>
          <a:p>
            <a:pPr marL="800100" lvl="1" indent="-342900"/>
            <a:r>
              <a:rPr lang="ru-RU" altLang="en-US" sz="2400" dirty="0"/>
              <a:t>Играет файл </a:t>
            </a:r>
            <a:r>
              <a:rPr lang="en-US" altLang="en-US" sz="2400" dirty="0"/>
              <a:t>.</a:t>
            </a:r>
            <a:r>
              <a:rPr lang="en-US" altLang="en-US" sz="2400" dirty="0" err="1"/>
              <a:t>rsf</a:t>
            </a:r>
            <a:endParaRPr lang="en-US" altLang="en-US" sz="2400" dirty="0"/>
          </a:p>
          <a:p>
            <a:pPr marL="800100" lvl="1" indent="-342900"/>
            <a:r>
              <a:rPr lang="ru-RU" altLang="en-US" sz="2400" dirty="0"/>
              <a:t>Использует для проигрывания звуков таких как </a:t>
            </a:r>
            <a:r>
              <a:rPr lang="en-US" altLang="en-US" sz="2400" dirty="0"/>
              <a:t>Hello</a:t>
            </a:r>
          </a:p>
          <a:p>
            <a:pPr marL="800100" lvl="1" indent="-342900"/>
            <a:r>
              <a:rPr lang="ru-RU" altLang="en-US" sz="2400" dirty="0"/>
              <a:t>Воспроизвести тон</a:t>
            </a:r>
            <a:endParaRPr lang="en-US" altLang="en-US" sz="2400" dirty="0"/>
          </a:p>
          <a:p>
            <a:pPr marL="800100" lvl="1" indent="-342900"/>
            <a:r>
              <a:rPr lang="ru-RU" altLang="en-US" sz="2400" dirty="0"/>
              <a:t>Воспроизвести ноту</a:t>
            </a:r>
            <a:r>
              <a:rPr lang="en-US" altLang="en-US" sz="2400" dirty="0"/>
              <a:t> (</a:t>
            </a:r>
            <a:r>
              <a:rPr lang="ru-RU" altLang="en-US" sz="2400" dirty="0"/>
              <a:t>напр.</a:t>
            </a:r>
            <a:r>
              <a:rPr lang="en-US" altLang="en-US" sz="2400" dirty="0"/>
              <a:t> D, D#)</a:t>
            </a:r>
          </a:p>
          <a:p>
            <a:pPr marL="800100" lvl="1" indent="-342900"/>
            <a:r>
              <a:rPr lang="ru-RU" altLang="en-US" sz="2400" dirty="0"/>
              <a:t>Также установить частоту через шину данных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400" dirty="0"/>
              <a:t>Воспроизвести ноту</a:t>
            </a:r>
          </a:p>
          <a:p>
            <a:pPr marL="800100" lvl="1" indent="-342900"/>
            <a:r>
              <a:rPr lang="en-US" altLang="en-US" sz="2400" dirty="0"/>
              <a:t> </a:t>
            </a:r>
            <a:r>
              <a:rPr lang="ru-RU" altLang="en-US" sz="2400" dirty="0"/>
              <a:t>Играть клавишу на фортепиано</a:t>
            </a:r>
            <a:endParaRPr lang="en-US" alt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923" y="1591056"/>
            <a:ext cx="815411" cy="94496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23" y="2723307"/>
            <a:ext cx="1379340" cy="93734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923" y="4083510"/>
            <a:ext cx="1973751" cy="110499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23" y="5268087"/>
            <a:ext cx="1928027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параметры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08" y="1233468"/>
            <a:ext cx="1379340" cy="937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0120" y="2937056"/>
            <a:ext cx="680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u-RU" dirty="0"/>
              <a:t>Уровень громкости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ru-RU" dirty="0"/>
              <a:t>Подождать, пока звук не закончится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ru-RU" dirty="0"/>
              <a:t>Имя файла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ru-RU" dirty="0"/>
              <a:t>Частота</a:t>
            </a:r>
            <a:r>
              <a:rPr lang="en-US" dirty="0"/>
              <a:t>/</a:t>
            </a:r>
            <a:r>
              <a:rPr lang="ru-RU" dirty="0"/>
              <a:t>Нота звука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ru-RU" dirty="0"/>
              <a:t>Продолжительность звука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ru-RU" dirty="0"/>
              <a:t>Нота фортепиано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744" y="19943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7704" y="19943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2928" y="93537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877605" y="1149640"/>
            <a:ext cx="1973751" cy="1230478"/>
            <a:chOff x="2877605" y="1149640"/>
            <a:chExt cx="1973751" cy="1230478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7605" y="1149640"/>
              <a:ext cx="1973751" cy="110499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370918" y="201078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85878" y="201078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9983" y="2005064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4943" y="2005064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47193" y="1200684"/>
            <a:ext cx="1928027" cy="1224380"/>
            <a:chOff x="5839057" y="1304707"/>
            <a:chExt cx="1928027" cy="1224380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057" y="1304707"/>
              <a:ext cx="1928027" cy="102878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03817" y="215975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18777" y="215975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92882" y="215403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07842" y="215403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63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Испытание 1 Блок звука</a:t>
            </a:r>
            <a:endParaRPr lang="en-US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dirty="0"/>
              <a:t>Воспроизведите звук «</a:t>
            </a:r>
            <a:r>
              <a:rPr lang="en-US" altLang="en-US" dirty="0"/>
              <a:t>hello</a:t>
            </a:r>
            <a:r>
              <a:rPr lang="ru-RU" altLang="en-US" dirty="0"/>
              <a:t>» после нажатия на датчик касания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dirty="0"/>
              <a:t>Подсказка</a:t>
            </a:r>
            <a:r>
              <a:rPr lang="en-US" altLang="en-US" dirty="0"/>
              <a:t>:</a:t>
            </a:r>
          </a:p>
          <a:p>
            <a:pPr marL="800100" lvl="1" indent="-342900"/>
            <a:r>
              <a:rPr lang="ru-RU" altLang="en-US" dirty="0"/>
              <a:t>Вы будете использовать блок ожидания</a:t>
            </a:r>
            <a:endParaRPr lang="en-US" altLang="en-US" dirty="0"/>
          </a:p>
          <a:p>
            <a:pPr marL="800100" lvl="1" indent="-342900"/>
            <a:r>
              <a:rPr lang="ru-RU" altLang="en-US" dirty="0"/>
              <a:t>Вы будете использовать блок звука в режиме воспроизведения файла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ru-RU" altLang="en-US" dirty="0"/>
              <a:t>Испытание 1 решение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5" y="1946104"/>
            <a:ext cx="6817009" cy="26533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9264" y="1426464"/>
            <a:ext cx="2185416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Ожидание касания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9080" y="1524318"/>
            <a:ext cx="2862072" cy="514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Воспроизвести </a:t>
            </a:r>
            <a:r>
              <a:rPr lang="en-US" dirty="0"/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Испытание 2 блок звука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Поставьте робота на любые цвета</a:t>
            </a:r>
            <a:r>
              <a:rPr lang="en-US" dirty="0"/>
              <a:t>. </a:t>
            </a:r>
            <a:r>
              <a:rPr lang="ru-RU" dirty="0"/>
              <a:t>Робот должен называть цвета, на которые он смотрит. Если робот видит черный, то он должен воспроизвести звук «</a:t>
            </a:r>
            <a:r>
              <a:rPr lang="en-US" dirty="0"/>
              <a:t>Black</a:t>
            </a:r>
            <a:r>
              <a:rPr lang="ru-RU" dirty="0"/>
              <a:t>», если робот видит красный, то он должен воспроизвести звук «</a:t>
            </a:r>
            <a:r>
              <a:rPr lang="en-US" dirty="0"/>
              <a:t>Red</a:t>
            </a:r>
            <a:r>
              <a:rPr lang="ru-RU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Для всех других цветов</a:t>
            </a:r>
            <a:r>
              <a:rPr lang="en-US" dirty="0"/>
              <a:t> </a:t>
            </a:r>
            <a:r>
              <a:rPr lang="ru-RU" dirty="0"/>
              <a:t>воспроизвести ноту на свой выбор на</a:t>
            </a:r>
            <a:r>
              <a:rPr lang="en-US" dirty="0"/>
              <a:t> 0.01 </a:t>
            </a:r>
            <a:r>
              <a:rPr lang="ru-RU" dirty="0"/>
              <a:t>секунды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Убедитесь, что звук ожидает окончания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Повторять бесконечно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Дополнительное задание</a:t>
            </a:r>
            <a:r>
              <a:rPr lang="en-US" dirty="0"/>
              <a:t>: </a:t>
            </a:r>
            <a:r>
              <a:rPr lang="ru-RU" dirty="0"/>
              <a:t>Может ли робот в то же самое время еще и передвигаться</a:t>
            </a:r>
            <a:r>
              <a:rPr lang="en-US" dirty="0"/>
              <a:t>? </a:t>
            </a:r>
            <a:r>
              <a:rPr lang="ru-RU" dirty="0"/>
              <a:t>Робот должен проехать разные цвета, чтобы проверить код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2 решение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662700"/>
            <a:ext cx="4640982" cy="55325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04872" y="1143000"/>
            <a:ext cx="1078992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Переключатель в режиме определения цвета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3886200" y="2450592"/>
            <a:ext cx="1682496" cy="30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Если черный</a:t>
            </a:r>
            <a:r>
              <a:rPr lang="en-US" sz="1200" dirty="0"/>
              <a:t>,</a:t>
            </a:r>
            <a:r>
              <a:rPr lang="ru-RU" sz="1200" dirty="0"/>
              <a:t> играть черный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813048" y="4104334"/>
            <a:ext cx="1755648" cy="30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Если красный, играть красный</a:t>
            </a:r>
            <a:endParaRPr lang="en-US" sz="1200" dirty="0"/>
          </a:p>
        </p:txBody>
      </p:sp>
      <p:sp>
        <p:nvSpPr>
          <p:cNvPr id="14" name="Right Arrow 13"/>
          <p:cNvSpPr/>
          <p:nvPr/>
        </p:nvSpPr>
        <p:spPr>
          <a:xfrm>
            <a:off x="2980944" y="4370300"/>
            <a:ext cx="1417320" cy="500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 умолчанию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13048" y="5701521"/>
            <a:ext cx="1755648" cy="41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Воспроизвести тон для всех других цветов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6812682" y="2450592"/>
            <a:ext cx="1563222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Цикл бесконечный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6586</TotalTime>
  <Words>587</Words>
  <Application>Microsoft Office PowerPoint</Application>
  <PresentationFormat>Экран (4:3)</PresentationFormat>
  <Paragraphs>108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Уроки программирования для новичков</vt:lpstr>
      <vt:lpstr>На этом занятии</vt:lpstr>
      <vt:lpstr>Блок звука</vt:lpstr>
      <vt:lpstr>Больше о блоке звука</vt:lpstr>
      <vt:lpstr>Входные параметры</vt:lpstr>
      <vt:lpstr>Испытание 1 Блок звука</vt:lpstr>
      <vt:lpstr>Испытание 1 решение</vt:lpstr>
      <vt:lpstr>Испытание 2 блок звука</vt:lpstr>
      <vt:lpstr>Испытание 2 решение</vt:lpstr>
      <vt:lpstr>Испытание 2 доп. задание решение</vt:lpstr>
      <vt:lpstr>Еще испытания</vt:lpstr>
      <vt:lpstr>План обсуждения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Vladimir Abay</cp:lastModifiedBy>
  <cp:revision>94</cp:revision>
  <cp:lastPrinted>2016-07-04T19:55:42Z</cp:lastPrinted>
  <dcterms:created xsi:type="dcterms:W3CDTF">2014-08-07T02:19:13Z</dcterms:created>
  <dcterms:modified xsi:type="dcterms:W3CDTF">2019-05-05T05:07:36Z</dcterms:modified>
</cp:coreProperties>
</file>