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261" r:id="rId9"/>
    <p:sldId id="415" r:id="rId10"/>
    <p:sldId id="411" r:id="rId11"/>
    <p:sldId id="412" r:id="rId12"/>
    <p:sldId id="42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lego.com/ru-ru/mindstorms/downloa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Знакомство с датчиком звука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/>
              <a:t>Уроки программирования для новичков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Как использовать </a:t>
            </a:r>
            <a:r>
              <a:rPr lang="en-US" dirty="0"/>
              <a:t>NXT </a:t>
            </a:r>
            <a:r>
              <a:rPr lang="ru-RU" dirty="0"/>
              <a:t>Датчик звука в ПО </a:t>
            </a:r>
            <a:r>
              <a:rPr lang="en-US" dirty="0"/>
              <a:t>EV3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ru-RU" dirty="0" err="1"/>
              <a:t>Пререквизит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Переключатель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80" y="1273025"/>
            <a:ext cx="3235956" cy="351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43" y="424455"/>
            <a:ext cx="8245475" cy="1371600"/>
          </a:xfrm>
        </p:spPr>
        <p:txBody>
          <a:bodyPr>
            <a:normAutofit/>
          </a:bodyPr>
          <a:lstStyle/>
          <a:p>
            <a:r>
              <a:rPr lang="ru-RU" dirty="0"/>
              <a:t>Скачиваем датчик звука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b="0" dirty="0"/>
              <a:t>Датчик звука, он доступен на сайте </a:t>
            </a:r>
            <a:r>
              <a:rPr lang="en-US" b="0" dirty="0"/>
              <a:t>LEGO.com 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4"/>
              </a:rPr>
              <a:t>http://www.lego.com/ru-ru/mindstorms/downloads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Скачайте блок используя урок </a:t>
            </a:r>
            <a:r>
              <a:rPr lang="en-US" b="0" dirty="0"/>
              <a:t>“</a:t>
            </a:r>
            <a:r>
              <a:rPr lang="ru-RU" b="0" dirty="0"/>
              <a:t>Импорт блоков</a:t>
            </a:r>
            <a:r>
              <a:rPr lang="en-US" b="0" dirty="0"/>
              <a:t>” </a:t>
            </a:r>
            <a:r>
              <a:rPr lang="ru-RU" b="0" dirty="0"/>
              <a:t>в уровне для начинающих на сайте </a:t>
            </a:r>
            <a:r>
              <a:rPr lang="en-US" b="0" dirty="0"/>
              <a:t>mindlesson.ru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Заметка</a:t>
            </a:r>
            <a:r>
              <a:rPr lang="en-US" b="0" dirty="0"/>
              <a:t>: </a:t>
            </a:r>
            <a:r>
              <a:rPr lang="ru-RU" b="0" dirty="0"/>
              <a:t>Если используете образовательную версию, блок уже будет у вас в палетке</a:t>
            </a:r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7810901" cy="248706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1174" y="3207732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650" y="4394645"/>
            <a:ext cx="2086862" cy="17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Переключатель </a:t>
            </a:r>
            <a:r>
              <a:rPr lang="en-US" altLang="en-US" dirty="0"/>
              <a:t>- NXT </a:t>
            </a:r>
            <a:r>
              <a:rPr lang="ru-RU" altLang="en-US" dirty="0"/>
              <a:t>датчик звука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520384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altLang="en-US" sz="2200" dirty="0"/>
              <a:t>Режим сравнения</a:t>
            </a:r>
            <a:endParaRPr lang="en-US" altLang="en-US" sz="2200" dirty="0"/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ru-RU" dirty="0"/>
              <a:t>Уровень звука в процентном выражении (0-100 %)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ru-RU" dirty="0"/>
              <a:t>Уровень звука, отрегулированный с учетом примерной чувствительности человеческого уха и затем представленный в процентном выражении (0–100 %)</a:t>
            </a:r>
            <a:r>
              <a:rPr lang="ru-RU" sz="1800" dirty="0"/>
              <a:t> </a:t>
            </a:r>
            <a:endParaRPr lang="en-US" sz="1800" dirty="0"/>
          </a:p>
          <a:p>
            <a:pPr>
              <a:buFont typeface="Arial" charset="0"/>
              <a:buChar char="•"/>
            </a:pPr>
            <a:r>
              <a:rPr lang="ru-RU" sz="1600" dirty="0"/>
              <a:t>Источник</a:t>
            </a:r>
            <a:r>
              <a:rPr lang="en-US" sz="1600" dirty="0"/>
              <a:t>: EV3 </a:t>
            </a:r>
            <a:r>
              <a:rPr lang="ru-RU" sz="1600" dirty="0"/>
              <a:t>меню справки</a:t>
            </a:r>
            <a:endParaRPr lang="en-US" sz="1600" dirty="0"/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датчик звука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ru-RU" altLang="en-US" dirty="0"/>
              <a:t>Напишите программу </a:t>
            </a:r>
            <a:r>
              <a:rPr lang="en-US" altLang="en-US" dirty="0"/>
              <a:t>“</a:t>
            </a:r>
            <a:r>
              <a:rPr lang="ru-RU" altLang="en-US" dirty="0"/>
              <a:t>Торжество</a:t>
            </a:r>
            <a:r>
              <a:rPr lang="en-US" altLang="en-US" dirty="0"/>
              <a:t>”</a:t>
            </a:r>
            <a:r>
              <a:rPr lang="ru-RU" altLang="en-US" dirty="0"/>
              <a:t>, робот движется быстрее или медленнее, в зависимости от уровня звука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ru-RU" altLang="en-US" dirty="0"/>
              <a:t>Подсказка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u-RU" altLang="en-US" dirty="0"/>
              <a:t>Переключатель</a:t>
            </a:r>
            <a:r>
              <a:rPr lang="en-US" altLang="en-US" dirty="0"/>
              <a:t> - NXT </a:t>
            </a:r>
            <a:r>
              <a:rPr lang="ru-RU" altLang="en-US" dirty="0"/>
              <a:t>датчик звука будет использован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u-RU" altLang="en-US" dirty="0"/>
              <a:t>Вы можете использовать оба режима (</a:t>
            </a:r>
            <a:r>
              <a:rPr lang="en-US" altLang="en-US" dirty="0"/>
              <a:t>dB </a:t>
            </a:r>
            <a:r>
              <a:rPr lang="ru-RU" altLang="en-US" dirty="0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dBa</a:t>
            </a:r>
            <a:r>
              <a:rPr lang="ru-RU" altLang="en-US" dirty="0"/>
              <a:t>) для этого испытания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решение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Двигаться медленно, когда уровень звука ниже </a:t>
            </a:r>
            <a:r>
              <a:rPr lang="en-US"/>
              <a:t>(&lt;50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Двигаться быстро, когда уровень звука выше </a:t>
            </a:r>
            <a:r>
              <a:rPr lang="en-US" dirty="0"/>
              <a:t>(&gt;50)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3A6D783-6517-4F74-AFFE-DAF2B40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6512</TotalTime>
  <Words>271</Words>
  <Application>Microsoft Office PowerPoint</Application>
  <PresentationFormat>Экран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intermediate</vt:lpstr>
      <vt:lpstr>1_beginner</vt:lpstr>
      <vt:lpstr>2_Custom Design</vt:lpstr>
      <vt:lpstr>Уроки программирования для новичков</vt:lpstr>
      <vt:lpstr>На этом занятии</vt:lpstr>
      <vt:lpstr>Скачиваем датчик звука</vt:lpstr>
      <vt:lpstr>Переключатель - NXT датчик звука</vt:lpstr>
      <vt:lpstr>Испытание датчик звука</vt:lpstr>
      <vt:lpstr>Испытание решение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Vladimir Abay</dc:creator>
  <cp:lastModifiedBy>Vladimir Abay</cp:lastModifiedBy>
  <cp:revision>57</cp:revision>
  <cp:lastPrinted>2015-11-14T12:58:37Z</cp:lastPrinted>
  <dcterms:created xsi:type="dcterms:W3CDTF">2014-08-07T02:19:13Z</dcterms:created>
  <dcterms:modified xsi:type="dcterms:W3CDTF">2019-04-30T14:06:56Z</dcterms:modified>
</cp:coreProperties>
</file>