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2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AA4C-4F45-164A-AAF2-3E70F67A7912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968-4DCF-B64C-B4FB-16475CD4E7A7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1920-2BCC-744D-8C45-DD353E1FA1D1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9A6-4E36-CF44-A6BF-827594B73490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3424-0681-904B-9A1E-05C27C8C249C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532-AB1E-254A-809E-C847BB6D2841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F52-3C11-5241-9F3E-E8F10D8358C2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74D-5378-E54F-B812-C29F7893531C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8A-8093-B94D-BAE6-6AD66BEE4661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A7DA-C7BE-FF44-9C81-D5A42559FE78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937-74DF-B748-B80B-D8440CC66016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278-4900-A64B-8367-B56E855A7D1C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18B9-0AE6-0C49-A7A6-26CD932C4F2C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FFF-F645-6445-BE9E-C944C1D2ABD7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0F9A-7F56-F844-ABDB-F653A72E70E8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098-0441-5844-849C-C519C4179D8F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97B-3A1B-F546-AACC-DE26F6619B4D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7EBC-80D6-1347-90DA-E9A69115ADB7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00A-BA0D-A248-AAF4-3416FF56A49A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0B88-924A-6E44-96BF-109EEA94B304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F8A-44FB-AF41-B16C-C0448B45A730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DF4-AC6F-DA4A-AB12-5174CDF1A954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8565C9-068F-C548-9201-B58786BD6521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8D38-2B7B-C743-B044-A379A334CC5F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Переключатель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как ваш робот принимает разные решения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переключателем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ru-RU" dirty="0"/>
              <a:t>Спрашивает робота вопрос и делает что-нибудь разное, опираясь на ответ</a:t>
            </a:r>
            <a:br>
              <a:rPr lang="ru-RU" dirty="0"/>
            </a:b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Видит ли робот линию</a:t>
            </a:r>
            <a:r>
              <a:rPr lang="en-US" dirty="0"/>
              <a:t>? </a:t>
            </a:r>
            <a:r>
              <a:rPr lang="ru-RU" dirty="0"/>
              <a:t>Или нет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ru-RU" dirty="0"/>
              <a:t>В основном Да</a:t>
            </a:r>
            <a:r>
              <a:rPr lang="en-US" dirty="0"/>
              <a:t>/</a:t>
            </a:r>
            <a:r>
              <a:rPr lang="ru-RU" dirty="0"/>
              <a:t>Нет</a:t>
            </a:r>
            <a:r>
              <a:rPr lang="en-US" dirty="0"/>
              <a:t> </a:t>
            </a:r>
            <a:r>
              <a:rPr lang="ru-RU" dirty="0"/>
              <a:t>вопросы (однозначные)</a:t>
            </a:r>
            <a:endParaRPr lang="en-US" dirty="0"/>
          </a:p>
          <a:p>
            <a:r>
              <a:rPr lang="ru-RU" dirty="0"/>
              <a:t>Переключатель находится в оранжевой вкладке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Задаваемый вопрос</a:t>
            </a:r>
            <a:r>
              <a:rPr lang="en-US" dirty="0"/>
              <a:t>: </a:t>
            </a:r>
            <a:r>
              <a:rPr lang="ru-RU" dirty="0"/>
              <a:t>Нажат ли датчик касания?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Запускаемый код, если НЕТ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Запускаемый код, если ДА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Испытание 1 переключатель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Испытание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ru-RU" sz="2400" dirty="0"/>
              <a:t>Робот меняет экран на основе датчика касания, нажат он или нет</a:t>
            </a:r>
            <a:r>
              <a:rPr lang="en-US" sz="2400" dirty="0"/>
              <a:t>.  </a:t>
            </a:r>
          </a:p>
          <a:p>
            <a:r>
              <a:rPr lang="ru-RU" sz="2400" dirty="0"/>
              <a:t>Если нажата, ваш </a:t>
            </a:r>
            <a:r>
              <a:rPr lang="en-US" sz="2400" dirty="0"/>
              <a:t>EV3 </a:t>
            </a:r>
            <a:r>
              <a:rPr lang="ru-RU" sz="2400" dirty="0"/>
              <a:t>счастлив</a:t>
            </a:r>
            <a:r>
              <a:rPr lang="en-US" sz="2400" dirty="0"/>
              <a:t>! </a:t>
            </a:r>
            <a:r>
              <a:rPr lang="ru-RU" sz="2400" dirty="0"/>
              <a:t>Отобразите улыбку</a:t>
            </a:r>
            <a:r>
              <a:rPr lang="en-US" sz="2400" dirty="0"/>
              <a:t>.  </a:t>
            </a:r>
            <a:r>
              <a:rPr lang="ru-RU" sz="2400" dirty="0"/>
              <a:t>Если не нажата,</a:t>
            </a:r>
            <a:r>
              <a:rPr lang="en-US" sz="2400" dirty="0"/>
              <a:t>, EV3 </a:t>
            </a:r>
            <a:r>
              <a:rPr lang="ru-RU" sz="2400" dirty="0"/>
              <a:t>грустный</a:t>
            </a:r>
            <a:r>
              <a:rPr lang="en-US" sz="2400" dirty="0"/>
              <a:t>!  </a:t>
            </a:r>
            <a:r>
              <a:rPr lang="ru-RU" sz="2400" dirty="0"/>
              <a:t>Отобразите грустное лицо</a:t>
            </a:r>
            <a:r>
              <a:rPr lang="en-US" sz="2400" dirty="0"/>
              <a:t>.</a:t>
            </a:r>
          </a:p>
          <a:p>
            <a:r>
              <a:rPr lang="ru-RU" sz="2400" dirty="0">
                <a:solidFill>
                  <a:srgbClr val="FF0000"/>
                </a:solidFill>
              </a:rPr>
              <a:t>Подсказка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/>
              <a:t>Вам понадобится блок экрана</a:t>
            </a:r>
            <a:r>
              <a:rPr lang="en-US" sz="2400" dirty="0"/>
              <a:t>, </a:t>
            </a:r>
            <a:r>
              <a:rPr lang="ru-RU" sz="2400" dirty="0"/>
              <a:t>цикла и переключатель</a:t>
            </a:r>
            <a:r>
              <a:rPr lang="en-US" sz="240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 решение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экрана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экрана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ожидания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Датчик касания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переключатель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Можете ли вы написать программу так, чтобы отображать сначала большие глаза, а при нажатии на датчик касания глаза становились грустными, если нажать второй раз, то глаза снова большие? И так продолжается бесконечно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Испытание 2 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3A6D783-6517-4F74-AFFE-DAF2B40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6309</TotalTime>
  <Words>280</Words>
  <Application>Microsoft Office PowerPoint</Application>
  <PresentationFormat>Экран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Переключатель</vt:lpstr>
      <vt:lpstr>Испытание 1 переключатель</vt:lpstr>
      <vt:lpstr>Испытание 1 решение </vt:lpstr>
      <vt:lpstr>Испытание 2 переключатель</vt:lpstr>
      <vt:lpstr>Испытание 2 решение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46</cp:revision>
  <dcterms:created xsi:type="dcterms:W3CDTF">2014-08-07T02:19:13Z</dcterms:created>
  <dcterms:modified xsi:type="dcterms:W3CDTF">2019-05-04T02:18:56Z</dcterms:modified>
</cp:coreProperties>
</file>