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2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3" autoAdjust="0"/>
    <p:restoredTop sz="96271" autoAdjust="0"/>
  </p:normalViewPr>
  <p:slideViewPr>
    <p:cSldViewPr snapToGrid="0" snapToObjects="1">
      <p:cViewPr varScale="1">
        <p:scale>
          <a:sx n="105" d="100"/>
          <a:sy n="105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Датчик касания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757"/>
            <a:ext cx="8245475" cy="1371600"/>
          </a:xfrm>
        </p:spPr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ru-RU" sz="2800" dirty="0"/>
              <a:t>Робот едет прямо, пока не стукнется об стену</a:t>
            </a:r>
            <a:r>
              <a:rPr lang="en-US" sz="2800" dirty="0"/>
              <a:t>. </a:t>
            </a:r>
            <a:r>
              <a:rPr lang="ru-RU" sz="2800" dirty="0"/>
              <a:t>Затем отъедете назад и поверните на </a:t>
            </a:r>
            <a:r>
              <a:rPr lang="en-US" sz="2800" dirty="0"/>
              <a:t>90 </a:t>
            </a:r>
            <a:r>
              <a:rPr lang="ru-RU" sz="2800" dirty="0"/>
              <a:t>градусов</a:t>
            </a:r>
            <a:r>
              <a:rPr lang="en-US" sz="2800" dirty="0"/>
              <a:t>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Подсказка</a:t>
            </a:r>
            <a:r>
              <a:rPr lang="en-US" b="1" dirty="0"/>
              <a:t>: </a:t>
            </a:r>
            <a:r>
              <a:rPr lang="ru-RU" dirty="0"/>
              <a:t>Вы комбинируете рулевое управление </a:t>
            </a:r>
            <a:r>
              <a:rPr lang="en-US" dirty="0"/>
              <a:t>+ </a:t>
            </a:r>
            <a:r>
              <a:rPr lang="ru-RU" dirty="0"/>
              <a:t>Поворот </a:t>
            </a:r>
            <a:r>
              <a:rPr lang="en-US" dirty="0"/>
              <a:t>+ </a:t>
            </a:r>
            <a:r>
              <a:rPr lang="ru-RU" dirty="0"/>
              <a:t>Блок ожидания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00E64A-25FE-4DA6-8695-3BEC590B6EBD}"/>
              </a:ext>
            </a:extLst>
          </p:cNvPr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</a:t>
            </a:r>
            <a:r>
              <a:rPr lang="ru-RU" dirty="0"/>
              <a:t>Отпущен</a:t>
            </a:r>
            <a:endParaRPr lang="en-US" dirty="0"/>
          </a:p>
          <a:p>
            <a:r>
              <a:rPr lang="en-US" dirty="0"/>
              <a:t>1 = </a:t>
            </a:r>
            <a:r>
              <a:rPr lang="ru-RU" dirty="0"/>
              <a:t>Нажат</a:t>
            </a:r>
            <a:endParaRPr lang="en-US" dirty="0"/>
          </a:p>
          <a:p>
            <a:r>
              <a:rPr lang="en-US" dirty="0"/>
              <a:t>2 = </a:t>
            </a:r>
            <a:r>
              <a:rPr lang="ru-RU" dirty="0"/>
              <a:t>Клик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2 решение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1591797"/>
            <a:ext cx="8415235" cy="33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>
            <a:normAutofit/>
          </a:bodyPr>
          <a:lstStyle/>
          <a:p>
            <a:r>
              <a:rPr lang="ru-RU" dirty="0"/>
              <a:t>Почему вы использовали Включение мотора в этих испытаниях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b="0" dirty="0">
                <a:solidFill>
                  <a:srgbClr val="FF0000"/>
                </a:solidFill>
              </a:rPr>
              <a:t>Вы хотите считывать датчик, пока мотор включен</a:t>
            </a:r>
            <a:r>
              <a:rPr lang="en-US" b="0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Почему мы использовали Блок ожидания в этих испытаниях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b="0" dirty="0">
                <a:solidFill>
                  <a:srgbClr val="FF0000"/>
                </a:solidFill>
              </a:rPr>
              <a:t>Вам необходимо подождать нужное значение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Какая разница м/у Нажата</a:t>
            </a:r>
            <a:r>
              <a:rPr lang="en-US" dirty="0"/>
              <a:t>, </a:t>
            </a:r>
            <a:r>
              <a:rPr lang="ru-RU" dirty="0"/>
              <a:t>Отпущена и Клик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b="0" dirty="0">
                <a:solidFill>
                  <a:srgbClr val="FF0000"/>
                </a:solidFill>
              </a:rPr>
              <a:t>Нажата </a:t>
            </a:r>
            <a:r>
              <a:rPr lang="en-US" b="0" dirty="0">
                <a:solidFill>
                  <a:srgbClr val="FF0000"/>
                </a:solidFill>
              </a:rPr>
              <a:t>= </a:t>
            </a:r>
            <a:r>
              <a:rPr lang="ru-RU" b="0" dirty="0">
                <a:solidFill>
                  <a:srgbClr val="FF0000"/>
                </a:solidFill>
              </a:rPr>
              <a:t>нажата</a:t>
            </a:r>
            <a:r>
              <a:rPr lang="en-US" b="0" dirty="0">
                <a:solidFill>
                  <a:srgbClr val="FF0000"/>
                </a:solidFill>
              </a:rPr>
              <a:t>, </a:t>
            </a:r>
            <a:r>
              <a:rPr lang="ru-RU" b="0" dirty="0">
                <a:solidFill>
                  <a:srgbClr val="FF0000"/>
                </a:solidFill>
              </a:rPr>
              <a:t>Отпущена </a:t>
            </a:r>
            <a:r>
              <a:rPr lang="en-US" b="0" dirty="0">
                <a:solidFill>
                  <a:srgbClr val="FF0000"/>
                </a:solidFill>
              </a:rPr>
              <a:t>= </a:t>
            </a:r>
            <a:r>
              <a:rPr lang="ru-RU" b="0" dirty="0">
                <a:solidFill>
                  <a:srgbClr val="FF0000"/>
                </a:solidFill>
              </a:rPr>
              <a:t>не нажата</a:t>
            </a:r>
            <a:r>
              <a:rPr lang="en-US" b="0" dirty="0">
                <a:solidFill>
                  <a:srgbClr val="FF0000"/>
                </a:solidFill>
              </a:rPr>
              <a:t>, 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b="0" dirty="0">
                <a:solidFill>
                  <a:srgbClr val="FF0000"/>
                </a:solidFill>
              </a:rPr>
              <a:t>	</a:t>
            </a:r>
            <a:r>
              <a:rPr lang="ru-RU" b="0" dirty="0">
                <a:solidFill>
                  <a:srgbClr val="FF0000"/>
                </a:solidFill>
              </a:rPr>
              <a:t>Клик </a:t>
            </a:r>
            <a:r>
              <a:rPr lang="en-US" b="0" dirty="0">
                <a:solidFill>
                  <a:srgbClr val="FF0000"/>
                </a:solidFill>
              </a:rPr>
              <a:t>= </a:t>
            </a:r>
            <a:r>
              <a:rPr lang="ru-RU" b="0" dirty="0">
                <a:solidFill>
                  <a:srgbClr val="FF0000"/>
                </a:solidFill>
              </a:rPr>
              <a:t>нажата и отпущена сразу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В каких ситуация вы можете использовать их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b="0" dirty="0">
                <a:solidFill>
                  <a:srgbClr val="FF0000"/>
                </a:solidFill>
              </a:rPr>
              <a:t>Нажата </a:t>
            </a:r>
            <a:r>
              <a:rPr lang="en-US" b="0" dirty="0">
                <a:solidFill>
                  <a:srgbClr val="FF0000"/>
                </a:solidFill>
              </a:rPr>
              <a:t>= </a:t>
            </a:r>
            <a:r>
              <a:rPr lang="ru-RU" b="0" dirty="0">
                <a:solidFill>
                  <a:srgbClr val="FF0000"/>
                </a:solidFill>
              </a:rPr>
              <a:t>движение в стену</a:t>
            </a:r>
            <a:r>
              <a:rPr lang="en-US" b="0" dirty="0">
                <a:solidFill>
                  <a:srgbClr val="FF0000"/>
                </a:solidFill>
              </a:rPr>
              <a:t>, </a:t>
            </a:r>
            <a:r>
              <a:rPr lang="ru-RU" b="0" dirty="0">
                <a:solidFill>
                  <a:srgbClr val="FF0000"/>
                </a:solidFill>
              </a:rPr>
              <a:t>Клик </a:t>
            </a:r>
            <a:r>
              <a:rPr lang="en-US" b="0" dirty="0">
                <a:solidFill>
                  <a:srgbClr val="FF0000"/>
                </a:solidFill>
              </a:rPr>
              <a:t>=</a:t>
            </a:r>
            <a:r>
              <a:rPr lang="ru-RU" b="0" dirty="0">
                <a:solidFill>
                  <a:srgbClr val="FF0000"/>
                </a:solidFill>
              </a:rPr>
              <a:t> нажатие рукой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b="0" dirty="0">
                <a:solidFill>
                  <a:srgbClr val="FF0000"/>
                </a:solidFill>
              </a:rPr>
              <a:t>	</a:t>
            </a:r>
            <a:r>
              <a:rPr lang="ru-RU" b="0" dirty="0">
                <a:solidFill>
                  <a:srgbClr val="FF0000"/>
                </a:solidFill>
              </a:rPr>
              <a:t>Отпущена </a:t>
            </a:r>
            <a:r>
              <a:rPr lang="en-US" b="0" dirty="0">
                <a:solidFill>
                  <a:srgbClr val="FF0000"/>
                </a:solidFill>
              </a:rPr>
              <a:t>= </a:t>
            </a:r>
            <a:r>
              <a:rPr lang="ru-RU" b="0" dirty="0">
                <a:solidFill>
                  <a:srgbClr val="FF0000"/>
                </a:solidFill>
              </a:rPr>
              <a:t>больше не касается стены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F817F8D-9D6F-4B6E-BDE3-D9587E0D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 dirty="0"/>
              <a:t>© EV3Lessons.com, 2016, (Last edit: 07/04/16)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работать с датчиком касания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работать с блоком ожидания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Поймем разницу м/у блоком ожидания и блоками датчиков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Поймем когда использовать Включение мотора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датчик?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Датчик позволяет программе </a:t>
            </a:r>
            <a:r>
              <a:rPr lang="en-US" dirty="0"/>
              <a:t>EV3 </a:t>
            </a:r>
            <a:r>
              <a:rPr lang="ru-RU" dirty="0"/>
              <a:t>собирать и измерять данные из окружающего мира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Датчики </a:t>
            </a:r>
            <a:r>
              <a:rPr lang="en-US" dirty="0"/>
              <a:t>EV3 :</a:t>
            </a:r>
          </a:p>
          <a:p>
            <a:pPr marL="800100" lvl="1" indent="-342900"/>
            <a:r>
              <a:rPr lang="ru-RU" dirty="0"/>
              <a:t>Цвета</a:t>
            </a:r>
            <a:r>
              <a:rPr lang="en-US" dirty="0"/>
              <a:t> – </a:t>
            </a:r>
            <a:r>
              <a:rPr lang="ru-RU" dirty="0"/>
              <a:t>измеряет цвет и яркость</a:t>
            </a:r>
            <a:endParaRPr lang="en-US" dirty="0"/>
          </a:p>
          <a:p>
            <a:pPr marL="800100" lvl="1" indent="-342900"/>
            <a:r>
              <a:rPr lang="ru-RU" dirty="0"/>
              <a:t>Гиро</a:t>
            </a:r>
            <a:r>
              <a:rPr lang="en-US" dirty="0"/>
              <a:t> – </a:t>
            </a:r>
            <a:r>
              <a:rPr lang="ru-RU" dirty="0"/>
              <a:t>измеряет поворот робота</a:t>
            </a:r>
            <a:endParaRPr lang="en-US" dirty="0"/>
          </a:p>
          <a:p>
            <a:pPr marL="800100" lvl="1" indent="-342900"/>
            <a:r>
              <a:rPr lang="ru-RU" dirty="0"/>
              <a:t>Ультразвук</a:t>
            </a:r>
            <a:r>
              <a:rPr lang="en-US" dirty="0"/>
              <a:t> – </a:t>
            </a:r>
            <a:r>
              <a:rPr lang="ru-RU" dirty="0"/>
              <a:t>измеряет расстояние до ближайшей поверхности</a:t>
            </a:r>
            <a:endParaRPr lang="en-US" dirty="0"/>
          </a:p>
          <a:p>
            <a:pPr marL="800100" lvl="1" indent="-342900"/>
            <a:r>
              <a:rPr lang="ru-RU" dirty="0"/>
              <a:t>Касания</a:t>
            </a:r>
            <a:r>
              <a:rPr lang="en-US" dirty="0"/>
              <a:t> – </a:t>
            </a:r>
            <a:r>
              <a:rPr lang="ru-RU" dirty="0"/>
              <a:t>измеряет контакт с поверхностью</a:t>
            </a:r>
            <a:endParaRPr lang="en-US" dirty="0"/>
          </a:p>
          <a:p>
            <a:pPr marL="800100" lvl="1" indent="-342900"/>
            <a:r>
              <a:rPr lang="ru-RU" dirty="0"/>
              <a:t>Инфракрасный</a:t>
            </a:r>
            <a:r>
              <a:rPr lang="en-US" dirty="0"/>
              <a:t> – </a:t>
            </a:r>
            <a:r>
              <a:rPr lang="ru-RU" dirty="0"/>
              <a:t>измеряет  инфракрасный сигнал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касания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Датчик касания может определять когда красная кнопка нажата или отпущена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С этой информацией вы можете обрабатывать события</a:t>
            </a:r>
            <a:r>
              <a:rPr lang="en-US" b="0" dirty="0"/>
              <a:t>: </a:t>
            </a:r>
          </a:p>
          <a:p>
            <a:pPr algn="r"/>
            <a:r>
              <a:rPr lang="en-US" b="0" dirty="0"/>
              <a:t>	</a:t>
            </a:r>
            <a:r>
              <a:rPr lang="ru-RU" dirty="0"/>
              <a:t>Нажат</a:t>
            </a:r>
            <a:endParaRPr lang="en-US" dirty="0"/>
          </a:p>
          <a:p>
            <a:pPr algn="r"/>
            <a:r>
              <a:rPr lang="en-US" dirty="0"/>
              <a:t>	</a:t>
            </a:r>
            <a:r>
              <a:rPr lang="ru-RU" dirty="0"/>
              <a:t>Отпущен</a:t>
            </a:r>
            <a:endParaRPr lang="en-US" dirty="0"/>
          </a:p>
          <a:p>
            <a:pPr algn="r"/>
            <a:r>
              <a:rPr lang="en-US" dirty="0"/>
              <a:t>	</a:t>
            </a:r>
            <a:r>
              <a:rPr lang="ru-RU" dirty="0"/>
              <a:t>нажат и сразу отпущен</a:t>
            </a:r>
            <a:r>
              <a:rPr lang="en-US" dirty="0"/>
              <a:t> (</a:t>
            </a:r>
            <a:r>
              <a:rPr lang="ru-RU" dirty="0"/>
              <a:t>Клик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Где используется датчик касания?</a:t>
            </a:r>
            <a:endParaRPr lang="en-US" b="0" dirty="0"/>
          </a:p>
          <a:p>
            <a:pPr marL="800100" lvl="1" indent="-342900"/>
            <a:r>
              <a:rPr lang="ru-RU" b="0" dirty="0"/>
              <a:t>Полезен при программировани</a:t>
            </a:r>
            <a:r>
              <a:rPr lang="ru-RU" dirty="0"/>
              <a:t>и </a:t>
            </a:r>
            <a:r>
              <a:rPr lang="en-US" b="0" dirty="0"/>
              <a:t>“</a:t>
            </a:r>
            <a:r>
              <a:rPr lang="ru-RU" b="0" dirty="0"/>
              <a:t>двигаться до нажатия</a:t>
            </a:r>
            <a:r>
              <a:rPr lang="ru-RU" dirty="0"/>
              <a:t>/отпускания/клика датчика касания</a:t>
            </a:r>
            <a:r>
              <a:rPr lang="en-US" b="0" dirty="0"/>
              <a:t>”</a:t>
            </a:r>
          </a:p>
          <a:p>
            <a:pPr marL="800100" lvl="1" indent="-342900"/>
            <a:r>
              <a:rPr lang="ru-RU" b="0" dirty="0"/>
              <a:t>Например если вы хотите поставить датчик спереди робота</a:t>
            </a:r>
            <a:r>
              <a:rPr lang="en-US" b="0" dirty="0"/>
              <a:t>, </a:t>
            </a:r>
            <a:r>
              <a:rPr lang="ru-RU" b="0" dirty="0"/>
              <a:t>вы можете остановить движени</a:t>
            </a:r>
            <a:r>
              <a:rPr lang="ru-RU" dirty="0"/>
              <a:t>е, если он столкнется с чем-нибудь.</a:t>
            </a:r>
            <a:endParaRPr lang="en-US" b="0" dirty="0"/>
          </a:p>
          <a:p>
            <a:pPr marL="800100" lvl="1" indent="-342900"/>
            <a:r>
              <a:rPr lang="ru-RU" b="0" dirty="0"/>
              <a:t>Так же вы можете начинать и завершать программу при нажатии на датчик касания</a:t>
            </a:r>
            <a:r>
              <a:rPr lang="en-US" b="0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/>
          </a:bodyPr>
          <a:lstStyle/>
          <a:p>
            <a:r>
              <a:rPr lang="ru-RU" dirty="0"/>
              <a:t>Что означает </a:t>
            </a:r>
            <a:r>
              <a:rPr lang="en-US" dirty="0"/>
              <a:t>“</a:t>
            </a:r>
            <a:r>
              <a:rPr lang="ru-RU" dirty="0"/>
              <a:t>Клик</a:t>
            </a:r>
            <a:r>
              <a:rPr lang="en-US" dirty="0"/>
              <a:t>”?</a:t>
            </a:r>
            <a:r>
              <a:rPr lang="ru-RU" dirty="0"/>
              <a:t>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376136"/>
              </p:ext>
            </p:extLst>
          </p:nvPr>
        </p:nvGraphicFramePr>
        <p:xfrm>
          <a:off x="374904" y="2763247"/>
          <a:ext cx="8245475" cy="3269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Время, </a:t>
                      </a:r>
                      <a:r>
                        <a:rPr lang="ru-RU" sz="1400" dirty="0" err="1">
                          <a:effectLst/>
                        </a:rPr>
                        <a:t>мс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Действие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Нажат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Отпущен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Клик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Кнопка начинается отпускаться 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Истина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Кнопка нажата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Истина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Кнопка отпущена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ru-RU" sz="1400" dirty="0">
                          <a:effectLst/>
                        </a:rPr>
                        <a:t>и программа считывает датчик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Истина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sng" dirty="0">
                          <a:solidFill>
                            <a:schemeClr val="tx2"/>
                          </a:solidFill>
                          <a:effectLst/>
                        </a:rPr>
                        <a:t>Истина</a:t>
                      </a:r>
                      <a:endParaRPr lang="en-US" sz="14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Кнопка еще отпущена</a:t>
                      </a:r>
                      <a:r>
                        <a:rPr lang="en-US" sz="1400" dirty="0">
                          <a:effectLst/>
                        </a:rPr>
                        <a:t>,</a:t>
                      </a:r>
                      <a:r>
                        <a:rPr lang="ru-RU" sz="1400" dirty="0">
                          <a:effectLst/>
                        </a:rPr>
                        <a:t> программа считывает датчик снова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Истина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Кнопка нажата второй раз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Истина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Кнопка отпущена, но программа не считывает датчик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aseline="0" dirty="0">
                          <a:effectLst/>
                        </a:rPr>
                        <a:t>спустя 200</a:t>
                      </a:r>
                      <a:r>
                        <a:rPr lang="en-US" sz="1400" baseline="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Программа считывает датчик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Истина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sng" dirty="0">
                          <a:solidFill>
                            <a:schemeClr val="tx2"/>
                          </a:solidFill>
                          <a:effectLst/>
                        </a:rPr>
                        <a:t>Истина</a:t>
                      </a:r>
                      <a:endParaRPr lang="en-US" sz="14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201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Кнопка до сих пор отпущен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ru-RU" sz="1400" dirty="0">
                          <a:effectLst/>
                        </a:rPr>
                        <a:t>и программа считывает датчик снова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Истина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effectLst/>
                        </a:rPr>
                        <a:t>Ложь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Датчик касания по сути переключатель Истина</a:t>
            </a:r>
            <a:r>
              <a:rPr lang="en-US" dirty="0"/>
              <a:t>/</a:t>
            </a:r>
            <a:r>
              <a:rPr lang="ru-RU" dirty="0"/>
              <a:t>Ложь</a:t>
            </a:r>
            <a:endParaRPr lang="en-US" dirty="0"/>
          </a:p>
          <a:p>
            <a:r>
              <a:rPr lang="en-US" dirty="0"/>
              <a:t>“</a:t>
            </a:r>
            <a:r>
              <a:rPr lang="ru-RU" dirty="0"/>
              <a:t>Клик</a:t>
            </a:r>
            <a:r>
              <a:rPr lang="en-US" dirty="0"/>
              <a:t>” </a:t>
            </a:r>
            <a:r>
              <a:rPr lang="ru-RU" dirty="0"/>
              <a:t>несколько сложнее</a:t>
            </a:r>
            <a:r>
              <a:rPr lang="en-US" dirty="0"/>
              <a:t>. </a:t>
            </a:r>
            <a:r>
              <a:rPr lang="ru-RU" dirty="0"/>
              <a:t>Какие условия должны быть, чтобы считать клик</a:t>
            </a:r>
            <a:r>
              <a:rPr lang="en-US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Основано на справке </a:t>
            </a:r>
            <a:r>
              <a:rPr lang="en-US" dirty="0"/>
              <a:t>Lego EV3</a:t>
            </a:r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086238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программировать с датчиком  касания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ru-RU" b="0" u="sng" dirty="0"/>
              <a:t>Желтая вкладка</a:t>
            </a:r>
            <a:r>
              <a:rPr lang="en-US" b="0" u="sng" dirty="0"/>
              <a:t>: </a:t>
            </a:r>
            <a:r>
              <a:rPr lang="ru-RU" b="0" u="sng" dirty="0"/>
              <a:t>Блок датчика</a:t>
            </a:r>
            <a:endParaRPr lang="en-US" b="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Используется для считки и сравнения значений</a:t>
            </a:r>
            <a:endParaRPr lang="en-US" b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n>
                  <a:solidFill>
                    <a:srgbClr val="FF6600"/>
                  </a:solidFill>
                </a:ln>
              </a:rPr>
              <a:t>На этом занятии мы будем пользоваться блоком ожидания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1326" y="1231030"/>
            <a:ext cx="8114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Есть датчик касания в желтой вкладке палитры инструментов</a:t>
            </a:r>
            <a:r>
              <a:rPr lang="en-US" sz="2000" b="1" dirty="0">
                <a:solidFill>
                  <a:srgbClr val="FF0000"/>
                </a:solidFill>
              </a:rPr>
              <a:t>, </a:t>
            </a:r>
            <a:r>
              <a:rPr lang="ru-RU" sz="2000" b="1" dirty="0">
                <a:solidFill>
                  <a:srgbClr val="FF0000"/>
                </a:solidFill>
              </a:rPr>
              <a:t>и есть блок ожидания в оранжевой вкладке</a:t>
            </a:r>
            <a:r>
              <a:rPr lang="en-US" sz="2000" b="1" dirty="0">
                <a:solidFill>
                  <a:srgbClr val="FF0000"/>
                </a:solidFill>
              </a:rPr>
              <a:t>. </a:t>
            </a:r>
            <a:r>
              <a:rPr lang="ru-RU" sz="2000" b="1" dirty="0">
                <a:solidFill>
                  <a:srgbClr val="FF0000"/>
                </a:solidFill>
              </a:rPr>
              <a:t>В чем разница</a:t>
            </a:r>
            <a:r>
              <a:rPr lang="en-US" sz="2000" b="1" dirty="0">
                <a:solidFill>
                  <a:srgbClr val="FF0000"/>
                </a:solidFill>
              </a:rPr>
              <a:t>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2720731"/>
            <a:ext cx="2648269" cy="23592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u="sng" dirty="0"/>
              <a:t>Оранжевая вкладка</a:t>
            </a:r>
            <a:r>
              <a:rPr lang="en-US" b="0" u="sng" dirty="0"/>
              <a:t>: </a:t>
            </a:r>
            <a:r>
              <a:rPr lang="ru-RU" b="0" u="sng" dirty="0"/>
              <a:t>Блок ожидания</a:t>
            </a:r>
            <a:endParaRPr lang="en-US" b="0" u="sng" dirty="0"/>
          </a:p>
          <a:p>
            <a:pPr lvl="1"/>
            <a:r>
              <a:rPr lang="ru-RU" dirty="0"/>
              <a:t>Используется для ожидания значения датчика или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Включение и выключение моторов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322286"/>
            <a:ext cx="368483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Совет новичка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/>
              <a:t>Включение мотора должно сопровождаться другими блоками</a:t>
            </a:r>
            <a:r>
              <a:rPr lang="en-US" dirty="0"/>
              <a:t> (</a:t>
            </a:r>
            <a:r>
              <a:rPr lang="ru-RU" dirty="0"/>
              <a:t>напр. Блок ожидания</a:t>
            </a:r>
            <a:r>
              <a:rPr lang="en-US" dirty="0"/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 произойдет, если вы поместите рулевое управление и поставите режим включения</a:t>
            </a:r>
            <a:r>
              <a:rPr lang="en-US" dirty="0"/>
              <a:t>?</a:t>
            </a:r>
          </a:p>
          <a:p>
            <a:r>
              <a:rPr lang="ru-RU" dirty="0"/>
              <a:t>Робот</a:t>
            </a:r>
            <a:r>
              <a:rPr lang="en-US" dirty="0"/>
              <a:t>…</a:t>
            </a:r>
          </a:p>
          <a:p>
            <a:r>
              <a:rPr lang="en-US" dirty="0"/>
              <a:t>	1) </a:t>
            </a:r>
            <a:r>
              <a:rPr lang="ru-RU" dirty="0"/>
              <a:t>Поедет</a:t>
            </a:r>
            <a:r>
              <a:rPr lang="en-US" dirty="0"/>
              <a:t>?</a:t>
            </a:r>
          </a:p>
          <a:p>
            <a:r>
              <a:rPr lang="en-US" dirty="0"/>
              <a:t>	2) </a:t>
            </a:r>
            <a:r>
              <a:rPr lang="ru-RU" dirty="0"/>
              <a:t>Немного двинется</a:t>
            </a:r>
            <a:r>
              <a:rPr lang="en-US" dirty="0"/>
              <a:t>?</a:t>
            </a:r>
          </a:p>
          <a:p>
            <a:r>
              <a:rPr lang="en-US" dirty="0"/>
              <a:t>	3) </a:t>
            </a:r>
            <a:r>
              <a:rPr lang="ru-RU" dirty="0"/>
              <a:t>Вообще не сдвинется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ru-RU" dirty="0"/>
              <a:t>Ответ:</a:t>
            </a:r>
            <a:r>
              <a:rPr lang="en-US" dirty="0"/>
              <a:t> </a:t>
            </a:r>
            <a:r>
              <a:rPr lang="ru-RU" dirty="0"/>
              <a:t>Не сдвинется вообще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Что сделает выключение мотора?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ru-RU" sz="2800" dirty="0"/>
              <a:t>Запрограммируйте робота так: ехать прямо пока вы не нажмете датчик рукой.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</a:t>
            </a:r>
            <a:r>
              <a:rPr lang="ru-RU" dirty="0"/>
              <a:t>Отпущен</a:t>
            </a:r>
            <a:endParaRPr lang="en-US" dirty="0"/>
          </a:p>
          <a:p>
            <a:r>
              <a:rPr lang="en-US" dirty="0"/>
              <a:t>1 = </a:t>
            </a:r>
            <a:r>
              <a:rPr lang="ru-RU" dirty="0"/>
              <a:t>Нажат</a:t>
            </a:r>
            <a:endParaRPr lang="en-US" dirty="0"/>
          </a:p>
          <a:p>
            <a:r>
              <a:rPr lang="en-US" dirty="0"/>
              <a:t>2 = </a:t>
            </a:r>
            <a:r>
              <a:rPr lang="ru-RU" dirty="0"/>
              <a:t>Клик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50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Подсказка</a:t>
            </a:r>
            <a:r>
              <a:rPr lang="en-US" b="1" dirty="0"/>
              <a:t>: </a:t>
            </a:r>
            <a:r>
              <a:rPr lang="ru-RU" dirty="0"/>
              <a:t>Вы скомбинируете рулевое управление и блок ожидания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1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screenshot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4" y="1121023"/>
            <a:ext cx="7226553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6505</TotalTime>
  <Words>636</Words>
  <Application>Microsoft Office PowerPoint</Application>
  <PresentationFormat>Экран (4:3)</PresentationFormat>
  <Paragraphs>151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На этом занятии</vt:lpstr>
      <vt:lpstr>Что такое датчик?</vt:lpstr>
      <vt:lpstr>датчик касания</vt:lpstr>
      <vt:lpstr>Что означает “Клик”?*</vt:lpstr>
      <vt:lpstr>Как программировать с датчиком  касания?</vt:lpstr>
      <vt:lpstr>Включение и выключение моторов</vt:lpstr>
      <vt:lpstr>Испытание 1</vt:lpstr>
      <vt:lpstr>Испытание 1 решение</vt:lpstr>
      <vt:lpstr>Испытание 2</vt:lpstr>
      <vt:lpstr>Испытание 2 решение</vt:lpstr>
      <vt:lpstr>Обсуждение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Vladimir Abay</cp:lastModifiedBy>
  <cp:revision>129</cp:revision>
  <dcterms:created xsi:type="dcterms:W3CDTF">2014-08-07T02:19:13Z</dcterms:created>
  <dcterms:modified xsi:type="dcterms:W3CDTF">2019-04-30T04:37:03Z</dcterms:modified>
</cp:coreProperties>
</file>