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handoutMasterIdLst>
    <p:handoutMasterId r:id="rId16"/>
  </p:handoutMasterIdLst>
  <p:sldIdLst>
    <p:sldId id="414" r:id="rId4"/>
    <p:sldId id="413" r:id="rId5"/>
    <p:sldId id="265" r:id="rId6"/>
    <p:sldId id="347" r:id="rId7"/>
    <p:sldId id="345" r:id="rId8"/>
    <p:sldId id="266" r:id="rId9"/>
    <p:sldId id="411" r:id="rId10"/>
    <p:sldId id="409" r:id="rId11"/>
    <p:sldId id="412" r:id="rId12"/>
    <p:sldId id="410" r:id="rId13"/>
    <p:sldId id="42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1" autoAdjust="0"/>
    <p:restoredTop sz="96218" autoAdjust="0"/>
  </p:normalViewPr>
  <p:slideViewPr>
    <p:cSldViewPr snapToGrid="0" snapToObjects="1">
      <p:cViewPr varScale="1">
        <p:scale>
          <a:sx n="105" d="100"/>
          <a:sy n="105" d="100"/>
        </p:scale>
        <p:origin x="211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1817-7154-1A4E-B0F9-9658FF0658CC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62E-9731-754A-90A2-3B12639D328B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572-EB4F-E047-B120-A64A5289770B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BB96-39D6-154F-95B5-4E94496E06DF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28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FBB7-A6A6-4245-B0EB-584AEC47EEC6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3FEE-0BA9-8146-9DAD-5B71E747D1EB}" type="datetime1">
              <a:rPr lang="en-US" smtClean="0"/>
              <a:t>4/25/2019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</p:spTree>
    <p:extLst>
      <p:ext uri="{BB962C8B-B14F-4D97-AF65-F5344CB8AC3E}">
        <p14:creationId xmlns:p14="http://schemas.microsoft.com/office/powerpoint/2010/main" val="147903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C91D-2D23-7F47-80CC-2621822BD27A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F9A3-7935-4746-8CD2-DF1AFED0A918}" type="datetime1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BCB1-75AE-B443-A753-A346420E8098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8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C10E-042F-EE43-A968-2C34152BC550}" type="datetime1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6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46B2-2D6D-2B46-97B0-9D09176144EB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26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AADF-94D8-3B4A-B157-513A7DD503C0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A92F-4E29-E642-BC5B-9DE9E2E2D4F5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93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1E12-00DD-294B-A067-DEF3DB3A3AFE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1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769E-4DEF-4D4E-9CD8-FA9B60DB35F0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7E87-B7FE-F440-A844-E24C42014CC2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6D-0E85-6C41-8C18-478ACF61FB14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E7E-8862-B949-A8A9-93DF182C94FB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8BC9-18A3-E842-BFC5-D628DB77000A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F8DF-46A7-444A-BB76-3D8F4F23A2FC}" type="datetime1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87A2-99A7-7544-9826-90AEED0FF5E1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5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6F9-85EE-7A44-9535-0023235004AE}" type="datetime1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D66-263D-FD4D-BBC7-090008334CA4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710A-0E52-734E-8F3A-7443B5676EC4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6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D91E-C223-EF44-9F44-EC760628CBA5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D62D-8D05-A642-BDFF-392F95E297D3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139E-8563-034D-B6C9-D11741717041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2F08-B698-3D45-B443-9570DD39FE24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141-F0C6-DC42-85B6-EA21694280A6}" type="datetime1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BC2D-9D07-2742-9EB2-5313CAF84404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F5F1-B2DE-4247-B383-6A259E8F165A}" type="datetime1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368B-E87F-394B-B949-79B97F007E9A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1C06-FC7A-8048-A441-87C927226903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F4BD-6C64-4843-A579-F18E02262C97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D136DA5-C170-FD4B-A022-D0CCDF0D787E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2015 (Last edit: 7/07/2016)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2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7CB9-1D42-514A-874E-5EA87748A2E5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Основы поворота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испытаний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ru-RU" u="sng" dirty="0">
                <a:solidFill>
                  <a:srgbClr val="00B050"/>
                </a:solidFill>
              </a:rPr>
              <a:t>Испытание</a:t>
            </a:r>
            <a:r>
              <a:rPr lang="en-US" u="sng" dirty="0">
                <a:solidFill>
                  <a:srgbClr val="00B050"/>
                </a:solidFill>
              </a:rPr>
              <a:t> 2</a:t>
            </a:r>
          </a:p>
          <a:p>
            <a:r>
              <a:rPr lang="ru-RU" b="0" dirty="0"/>
              <a:t>Вы возможно использовали повороты на месте, потому что он лучше подходят для ситуаций, где нужно остаться ближе к изначальной точке</a:t>
            </a:r>
            <a:r>
              <a:rPr lang="en-US" b="0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u="sng" dirty="0">
                <a:solidFill>
                  <a:srgbClr val="00B050"/>
                </a:solidFill>
              </a:rPr>
              <a:t>Испытание</a:t>
            </a:r>
            <a:r>
              <a:rPr lang="en-US" u="sng" dirty="0">
                <a:solidFill>
                  <a:srgbClr val="00B050"/>
                </a:solidFill>
              </a:rPr>
              <a:t> 1</a:t>
            </a:r>
          </a:p>
          <a:p>
            <a:r>
              <a:rPr lang="ru-RU" b="0" dirty="0"/>
              <a:t>Вы возможно использовали комбинацию: рулевое управление – движение вперед и поворот одним двигателем, чтобы обойти квадрат</a:t>
            </a:r>
            <a:r>
              <a:rPr lang="en-US" b="0" dirty="0"/>
              <a:t>.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662480" cy="2648734"/>
            <a:chOff x="5584553" y="3823941"/>
            <a:chExt cx="1662480" cy="264873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and End position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419088" y="5776527"/>
              <a:ext cx="827945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</a:rPr>
                <a:t>Первая база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chemeClr val="tx1"/>
                  </a:solidFill>
                </a:rPr>
                <a:t>Вторая база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F212AD8-B55D-44C6-9473-A638E9B1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поворот робота на желаемые градусы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разницу между поворотом на месте и одним колесом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два разных типа поворота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писать псевдокод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Поворот на месте и одним двигателем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</a:t>
            </a:r>
            <a:r>
              <a:rPr lang="ru-RU" b="1" dirty="0">
                <a:solidFill>
                  <a:schemeClr val="tx1"/>
                </a:solidFill>
              </a:rPr>
              <a:t>градусов одним двигателем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</a:t>
            </a:r>
            <a:r>
              <a:rPr lang="ru-RU" b="1" dirty="0">
                <a:solidFill>
                  <a:schemeClr val="tx1"/>
                </a:solidFill>
              </a:rPr>
              <a:t>градусов на месте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1456" y="1255771"/>
            <a:ext cx="30787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Обратите внимание где остановился робот на обоих картинках, после поворота на 180 градусов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ru-RU" dirty="0"/>
              <a:t>При повороте на месте, робот перемещается меньше, что делает это метод лучше для небольшого пространства</a:t>
            </a:r>
            <a:r>
              <a:rPr lang="en-US" dirty="0"/>
              <a:t>. </a:t>
            </a:r>
            <a:r>
              <a:rPr lang="ru-RU" dirty="0"/>
              <a:t>Поворот на месте быстрее, но менее точный.</a:t>
            </a:r>
          </a:p>
          <a:p>
            <a:endParaRPr lang="en-US" dirty="0"/>
          </a:p>
          <a:p>
            <a:r>
              <a:rPr lang="ru-RU" dirty="0"/>
              <a:t>Когда вам нужно повернуть, ты решаете какой поворот лучше в данной ситуации!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23786" y="4373571"/>
            <a:ext cx="225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Стартовая позиция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4593" y="4375841"/>
            <a:ext cx="218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Конечная позиция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Двигается </a:t>
            </a:r>
            <a:r>
              <a:rPr lang="en-US" dirty="0"/>
              <a:t>B </a:t>
            </a:r>
            <a:r>
              <a:rPr lang="ru-RU" dirty="0"/>
              <a:t>и </a:t>
            </a:r>
            <a:r>
              <a:rPr lang="en-US" dirty="0"/>
              <a:t>C </a:t>
            </a:r>
            <a:r>
              <a:rPr lang="ru-RU" dirty="0"/>
              <a:t>мотор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Двигается </a:t>
            </a:r>
            <a:r>
              <a:rPr lang="en-US" dirty="0"/>
              <a:t>B </a:t>
            </a:r>
            <a:r>
              <a:rPr lang="ru-RU" dirty="0"/>
              <a:t>мотор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Стартовая позиция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51529" y="1725371"/>
            <a:ext cx="222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Конечная позиция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делать поворот на месте/одним колесом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910121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ru-RU"/>
                        <a:t>Значение поворота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Одним направо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Одним налево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 месте направо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 месте налево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315" y="4478540"/>
            <a:ext cx="2846057" cy="157210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flipV="1">
            <a:off x="3856092" y="4876150"/>
            <a:ext cx="376001" cy="100735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53315" y="6050648"/>
            <a:ext cx="42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Менять значение поворота здесь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1051560" y="4693920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Блок рулевого управления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Делаем поворот один колесом на 90 градусов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025" y="2168506"/>
            <a:ext cx="2846057" cy="157210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579" y="4619249"/>
            <a:ext cx="7809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Запрограммируйте робота на поворот на 90 градусов</a:t>
            </a:r>
            <a:r>
              <a:rPr lang="en-US" sz="2400" dirty="0">
                <a:solidFill>
                  <a:srgbClr val="FF0000"/>
                </a:solidFill>
              </a:rPr>
              <a:t>....</a:t>
            </a:r>
            <a:r>
              <a:rPr lang="ru-RU" sz="2400" dirty="0">
                <a:solidFill>
                  <a:srgbClr val="FF0000"/>
                </a:solidFill>
              </a:rPr>
              <a:t>Робот повернет реально на 90грудусов, если просто указать дистанцию 90 градусов?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60261" y="3448087"/>
            <a:ext cx="927652" cy="1068696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741" y="1282413"/>
            <a:ext cx="3012848" cy="3742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87217" y="2926522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9385" y="5708219"/>
            <a:ext cx="2748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</a:t>
            </a:r>
            <a:r>
              <a:rPr lang="en-US" dirty="0"/>
              <a:t>. </a:t>
            </a:r>
            <a:r>
              <a:rPr lang="ru-RU" dirty="0"/>
              <a:t>НЕТ</a:t>
            </a:r>
            <a:r>
              <a:rPr lang="en-US"/>
              <a:t>! </a:t>
            </a:r>
            <a:r>
              <a:rPr lang="ru-RU" sz="1600"/>
              <a:t>Решение </a:t>
            </a:r>
            <a:r>
              <a:rPr lang="ru-RU" sz="1600" dirty="0"/>
              <a:t>на </a:t>
            </a:r>
            <a:r>
              <a:rPr lang="ru-RU" sz="1600"/>
              <a:t>следующей странице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повернуть робота на 90 градусов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Ответ:</a:t>
            </a:r>
            <a:r>
              <a:rPr lang="en-US" sz="3200" dirty="0"/>
              <a:t> </a:t>
            </a:r>
            <a:r>
              <a:rPr lang="ru-RU" sz="3200" dirty="0"/>
              <a:t>Попробуй использовать </a:t>
            </a:r>
            <a:r>
              <a:rPr lang="en-US" sz="3200" dirty="0"/>
              <a:t>port view</a:t>
            </a:r>
            <a:r>
              <a:rPr lang="ru-RU" sz="3200" dirty="0"/>
              <a:t>, чтобы измерить угол поворота, затем используй правильное кол-во градусов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239" y="4339196"/>
            <a:ext cx="3543904" cy="1957585"/>
          </a:xfrm>
          <a:prstGeom prst="rect">
            <a:avLst/>
          </a:prstGeom>
        </p:spPr>
      </p:pic>
      <p:pic>
        <p:nvPicPr>
          <p:cNvPr id="7" name="Picture 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843896"/>
            <a:ext cx="3987800" cy="4953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06762" y="5312071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896" y="3594722"/>
            <a:ext cx="3271738" cy="23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учителя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Поделите класс на группы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Раздайте копии Рабочего листа Основы поворота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Детали испытания на Слайде 8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Слайд обсуждения </a:t>
            </a:r>
            <a:r>
              <a:rPr lang="en-US" dirty="0"/>
              <a:t>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Решение испытания на </a:t>
            </a:r>
            <a:r>
              <a:rPr lang="en-US" dirty="0"/>
              <a:t>10</a:t>
            </a:r>
            <a:r>
              <a:rPr lang="ru-RU" dirty="0"/>
              <a:t> слайде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Испытания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>
            <a:normAutofit/>
          </a:bodyPr>
          <a:lstStyle/>
          <a:p>
            <a:pPr algn="ctr"/>
            <a:r>
              <a:rPr lang="ru-RU" sz="1800" u="sng" dirty="0">
                <a:solidFill>
                  <a:srgbClr val="00B050"/>
                </a:solidFill>
              </a:rPr>
              <a:t>Испытание</a:t>
            </a:r>
            <a:r>
              <a:rPr lang="en-US" sz="1800" u="sng" dirty="0">
                <a:solidFill>
                  <a:srgbClr val="00B050"/>
                </a:solidFill>
              </a:rPr>
              <a:t>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b="0" dirty="0"/>
              <a:t>Ваш робот – бейсбольный игрок, который должен прибежать ко 2ой базе, развернуться, вернуться назад</a:t>
            </a:r>
            <a:r>
              <a:rPr lang="en-US" sz="18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b="0" dirty="0"/>
              <a:t>Ехать прямо</a:t>
            </a:r>
            <a:r>
              <a:rPr lang="en-US" sz="1800" b="0" dirty="0"/>
              <a:t>. </a:t>
            </a:r>
            <a:r>
              <a:rPr lang="ru-RU" sz="1800" b="0" dirty="0"/>
              <a:t>Повернуться на 180 градусов и вернуться в изначальную точку</a:t>
            </a:r>
            <a:r>
              <a:rPr lang="en-US" sz="1800" b="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517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u="sng" dirty="0">
                <a:solidFill>
                  <a:srgbClr val="00B050"/>
                </a:solidFill>
              </a:rPr>
              <a:t>Испытание</a:t>
            </a:r>
            <a:r>
              <a:rPr lang="en-US" u="sng" dirty="0">
                <a:solidFill>
                  <a:srgbClr val="00B050"/>
                </a:solidFill>
              </a:rPr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Ваш робот – бейсбольный игрок, который должен пробежать все базы и вернуться домой.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Можете ли вы запрограммировать вашего робота двигаться вперед и потом повернуться налево</a:t>
            </a:r>
            <a:r>
              <a:rPr lang="en-US" b="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Используйте квадратную коробку или скотч/изоленту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257802" y="3823941"/>
            <a:ext cx="2021113" cy="2648734"/>
            <a:chOff x="5257802" y="3823941"/>
            <a:chExt cx="2021113" cy="26487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57802" y="5734011"/>
              <a:ext cx="12799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Стартовая, финишная позиция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766734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tx1"/>
                  </a:solidFill>
                </a:rPr>
                <a:t>Первая</a:t>
              </a:r>
              <a:br>
                <a:rPr lang="ru-RU" sz="1100" dirty="0">
                  <a:solidFill>
                    <a:schemeClr val="tx1"/>
                  </a:solidFill>
                </a:rPr>
              </a:br>
              <a:r>
                <a:rPr lang="ru-RU" sz="1100" dirty="0">
                  <a:solidFill>
                    <a:schemeClr val="tx1"/>
                  </a:solidFill>
                </a:rPr>
                <a:t> База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chemeClr val="tx1"/>
                  </a:solidFill>
                </a:rPr>
                <a:t>Вторая база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916391"/>
          </a:xfrm>
        </p:spPr>
        <p:txBody>
          <a:bodyPr/>
          <a:lstStyle/>
          <a:p>
            <a:r>
              <a:rPr lang="ru-RU" dirty="0"/>
              <a:t>План обсуждения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3735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Вы пробовали поворот на месте/одним колесом</a:t>
            </a:r>
            <a:r>
              <a:rPr lang="en-US" dirty="0"/>
              <a:t>? </a:t>
            </a:r>
            <a:r>
              <a:rPr lang="ru-RU" dirty="0"/>
              <a:t>Что вы обнаружили?</a:t>
            </a:r>
            <a:endParaRPr lang="en-US" dirty="0"/>
          </a:p>
          <a:p>
            <a:pPr marL="274320" lvl="1" indent="0">
              <a:buNone/>
            </a:pPr>
            <a:r>
              <a:rPr lang="ru-RU" dirty="0">
                <a:solidFill>
                  <a:srgbClr val="FF0000"/>
                </a:solidFill>
              </a:rPr>
              <a:t>Поворот был хорош для Испытания 1 </a:t>
            </a:r>
            <a:r>
              <a:rPr lang="en-US" b="0" dirty="0">
                <a:solidFill>
                  <a:srgbClr val="FF0000"/>
                </a:solidFill>
              </a:rPr>
              <a:t>, </a:t>
            </a:r>
            <a:r>
              <a:rPr lang="ru-RU" dirty="0">
                <a:solidFill>
                  <a:srgbClr val="FF0000"/>
                </a:solidFill>
              </a:rPr>
              <a:t>но не для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ru-RU" b="0" dirty="0">
                <a:solidFill>
                  <a:srgbClr val="FF0000"/>
                </a:solidFill>
              </a:rPr>
              <a:t>Испытания </a:t>
            </a:r>
            <a:r>
              <a:rPr lang="en-US" b="0" dirty="0">
                <a:solidFill>
                  <a:srgbClr val="FF0000"/>
                </a:solidFill>
              </a:rPr>
              <a:t>2, </a:t>
            </a:r>
            <a:r>
              <a:rPr lang="ru-RU" dirty="0">
                <a:solidFill>
                  <a:srgbClr val="FF0000"/>
                </a:solidFill>
              </a:rPr>
              <a:t>если бы мы использовали поворот одним двигателем, мы были бы дальше от базы</a:t>
            </a:r>
            <a:r>
              <a:rPr lang="en-US" b="0" dirty="0">
                <a:solidFill>
                  <a:srgbClr val="FF0000"/>
                </a:solidFill>
              </a:rPr>
              <a:t>.</a:t>
            </a:r>
          </a:p>
          <a:p>
            <a:r>
              <a:rPr lang="ru-RU" dirty="0"/>
              <a:t>В каких ситуациях одно лучше другого?</a:t>
            </a:r>
            <a:endParaRPr lang="en-US" dirty="0"/>
          </a:p>
          <a:p>
            <a:pPr marL="274320" lvl="1" indent="0">
              <a:buNone/>
            </a:pPr>
            <a:r>
              <a:rPr lang="ru-RU" b="0" dirty="0">
                <a:solidFill>
                  <a:srgbClr val="FF0000"/>
                </a:solidFill>
              </a:rPr>
              <a:t>Повороты на месте лучше подходят для в ситуациях с ограниченным пространством и вы остаетесь ближе к изначальной позиции</a:t>
            </a:r>
            <a:r>
              <a:rPr lang="en-US" b="0" dirty="0">
                <a:solidFill>
                  <a:srgbClr val="FF0000"/>
                </a:solidFill>
              </a:rPr>
              <a:t>.</a:t>
            </a:r>
          </a:p>
          <a:p>
            <a:r>
              <a:rPr lang="ru-RU" dirty="0"/>
              <a:t>Что такое ПСЕВДОКОД?</a:t>
            </a:r>
            <a:r>
              <a:rPr lang="en-US" dirty="0"/>
              <a:t> </a:t>
            </a:r>
            <a:r>
              <a:rPr lang="ru-RU" dirty="0"/>
              <a:t>Почему программисты его используют</a:t>
            </a:r>
            <a:r>
              <a:rPr lang="en-US" dirty="0"/>
              <a:t>? (</a:t>
            </a:r>
            <a:r>
              <a:rPr lang="ru-RU" dirty="0"/>
              <a:t>псевдокод из рабочего листа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ru-RU" b="0" dirty="0">
                <a:solidFill>
                  <a:srgbClr val="FF0000"/>
                </a:solidFill>
              </a:rPr>
              <a:t>Псевдокод позволяет программистам записать код на английском/русском перед написанием на языке программирования</a:t>
            </a:r>
            <a:r>
              <a:rPr lang="en-US" b="0" dirty="0">
                <a:solidFill>
                  <a:srgbClr val="FF0000"/>
                </a:solidFill>
              </a:rPr>
              <a:t>. </a:t>
            </a:r>
            <a:r>
              <a:rPr lang="ru-RU" b="0" dirty="0">
                <a:solidFill>
                  <a:srgbClr val="FF0000"/>
                </a:solidFill>
              </a:rPr>
              <a:t>Он позволяет спланировать и обдумать код перед написанием</a:t>
            </a:r>
            <a:r>
              <a:rPr lang="en-US" b="0" dirty="0">
                <a:solidFill>
                  <a:srgbClr val="FF0000"/>
                </a:solidFill>
              </a:rPr>
              <a:t>. </a:t>
            </a:r>
            <a:r>
              <a:rPr lang="ru-RU" b="0" dirty="0">
                <a:solidFill>
                  <a:srgbClr val="FF0000"/>
                </a:solidFill>
              </a:rPr>
              <a:t>Он позволяет поделиться идеями с другими</a:t>
            </a:r>
            <a:r>
              <a:rPr lang="ru-RU" dirty="0">
                <a:solidFill>
                  <a:srgbClr val="FF0000"/>
                </a:solidFill>
              </a:rPr>
              <a:t> на общем языке</a:t>
            </a:r>
            <a:r>
              <a:rPr lang="en-US" b="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6641</TotalTime>
  <Words>675</Words>
  <Application>Microsoft Office PowerPoint</Application>
  <PresentationFormat>Экран (4:3)</PresentationFormat>
  <Paragraphs>130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Уроки программирования для новичков</vt:lpstr>
      <vt:lpstr>На этом занятии</vt:lpstr>
      <vt:lpstr>Поворот на месте и одним двигателем</vt:lpstr>
      <vt:lpstr>Как делать поворот на месте/одним колесом</vt:lpstr>
      <vt:lpstr>Делаем поворот один колесом на 90 градусов </vt:lpstr>
      <vt:lpstr>Как повернуть робота на 90 градусов?</vt:lpstr>
      <vt:lpstr>Инструкция учителя</vt:lpstr>
      <vt:lpstr>Испытания</vt:lpstr>
      <vt:lpstr>План обсуждения</vt:lpstr>
      <vt:lpstr>Решение испытаний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Vladimir Abay</cp:lastModifiedBy>
  <cp:revision>54</cp:revision>
  <dcterms:created xsi:type="dcterms:W3CDTF">2014-08-07T02:19:13Z</dcterms:created>
  <dcterms:modified xsi:type="dcterms:W3CDTF">2019-04-25T14:39:32Z</dcterms:modified>
</cp:coreProperties>
</file>