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24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2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84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 Last Update: (7/04/2016)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Ультразвуковой датчик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67" y="1548384"/>
            <a:ext cx="6366424" cy="5156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/>
          </a:bodyPr>
          <a:lstStyle/>
          <a:p>
            <a:r>
              <a:rPr lang="ru-RU" dirty="0"/>
              <a:t>Осваиваем свою силу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Прошлый код держит робота постоянно в движении</a:t>
            </a:r>
            <a:r>
              <a:rPr lang="en-US" dirty="0"/>
              <a:t>.</a:t>
            </a:r>
            <a:r>
              <a:rPr lang="ru-RU" dirty="0"/>
              <a:t> Эта версия позволяет роботу отдохнуть, если он в пределах </a:t>
            </a:r>
            <a:r>
              <a:rPr lang="en-US" dirty="0"/>
              <a:t>15-20 </a:t>
            </a:r>
            <a:r>
              <a:rPr lang="ru-RU" dirty="0"/>
              <a:t>сантиметров</a:t>
            </a:r>
            <a:r>
              <a:rPr lang="en-US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0DBF1A2-A43D-4397-80BE-0BEB058D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de-DE" dirty="0"/>
              <a:t>© EV3Lessons.com, 2016 Last Update: (7/04/2016)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 про ультразвуковой датчик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блоком УЗ датчика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разницу м/у Ожиданием УЗ датчика и блоком УЗ датчика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датчик?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Датчик позволяет программе </a:t>
            </a:r>
            <a:r>
              <a:rPr lang="en-US" dirty="0"/>
              <a:t>EV3 </a:t>
            </a:r>
            <a:r>
              <a:rPr lang="ru-RU" dirty="0"/>
              <a:t>собирать и измерять данные из окружающего мира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Датчики </a:t>
            </a:r>
            <a:r>
              <a:rPr lang="en-US" dirty="0"/>
              <a:t>EV3 :</a:t>
            </a:r>
          </a:p>
          <a:p>
            <a:pPr marL="800100" lvl="1" indent="-342900"/>
            <a:r>
              <a:rPr lang="ru-RU" dirty="0"/>
              <a:t>Цвета</a:t>
            </a:r>
            <a:r>
              <a:rPr lang="en-US" dirty="0"/>
              <a:t> – </a:t>
            </a:r>
            <a:r>
              <a:rPr lang="ru-RU" dirty="0"/>
              <a:t>измеряет цвет и яркость</a:t>
            </a:r>
            <a:endParaRPr lang="en-US" dirty="0"/>
          </a:p>
          <a:p>
            <a:pPr marL="800100" lvl="1" indent="-342900"/>
            <a:r>
              <a:rPr lang="ru-RU" dirty="0"/>
              <a:t>Гиро</a:t>
            </a:r>
            <a:r>
              <a:rPr lang="en-US" dirty="0"/>
              <a:t> – </a:t>
            </a:r>
            <a:r>
              <a:rPr lang="ru-RU" dirty="0"/>
              <a:t>измеряет поворот робота</a:t>
            </a:r>
            <a:endParaRPr lang="en-US" dirty="0"/>
          </a:p>
          <a:p>
            <a:pPr marL="800100" lvl="1" indent="-342900"/>
            <a:r>
              <a:rPr lang="ru-RU" dirty="0"/>
              <a:t>Ультразвук</a:t>
            </a:r>
            <a:r>
              <a:rPr lang="en-US" dirty="0"/>
              <a:t> – </a:t>
            </a:r>
            <a:r>
              <a:rPr lang="ru-RU" dirty="0"/>
              <a:t>измеряет расстояние до ближайшей поверхности</a:t>
            </a:r>
            <a:endParaRPr lang="en-US" dirty="0"/>
          </a:p>
          <a:p>
            <a:pPr marL="800100" lvl="1" indent="-342900"/>
            <a:r>
              <a:rPr lang="ru-RU" dirty="0"/>
              <a:t>Касания</a:t>
            </a:r>
            <a:r>
              <a:rPr lang="en-US" dirty="0"/>
              <a:t> – </a:t>
            </a:r>
            <a:r>
              <a:rPr lang="ru-RU" dirty="0"/>
              <a:t>измеряет контакт с поверхностью</a:t>
            </a:r>
            <a:endParaRPr lang="en-US" dirty="0"/>
          </a:p>
          <a:p>
            <a:pPr marL="800100" lvl="1" indent="-342900"/>
            <a:r>
              <a:rPr lang="ru-RU" dirty="0"/>
              <a:t>Инфракрасный</a:t>
            </a:r>
            <a:r>
              <a:rPr lang="en-US" dirty="0"/>
              <a:t> – </a:t>
            </a:r>
            <a:r>
              <a:rPr lang="ru-RU" dirty="0"/>
              <a:t>измеряет  инфракрасный сигнал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ru-RU" dirty="0"/>
              <a:t>Ультразвук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УЗ датчик измеряет расстояние</a:t>
            </a:r>
            <a:r>
              <a:rPr lang="en-US" sz="18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Вы используете его, когда вам нужно убедиться, что вы находитесь на определенном расстоянии от цели</a:t>
            </a:r>
            <a:r>
              <a:rPr lang="en-US" sz="18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Расстояние может быть измерено в дюймах или сантиметрах</a:t>
            </a:r>
            <a:r>
              <a:rPr lang="en-US" sz="18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Чтобы считать УЗ датчик</a:t>
            </a:r>
            <a:r>
              <a:rPr lang="en-US" sz="1800" b="0" dirty="0"/>
              <a:t>, </a:t>
            </a:r>
            <a:r>
              <a:rPr lang="ru-RU" sz="1800" b="0" dirty="0"/>
              <a:t>используйте блок УЗ датчика</a:t>
            </a:r>
            <a:r>
              <a:rPr lang="en-US" sz="1800" b="0" dirty="0"/>
              <a:t>. </a:t>
            </a:r>
            <a:r>
              <a:rPr lang="ru-RU" sz="1800" b="0" dirty="0"/>
              <a:t>Чтобы использовать УЗ датчик для ожидания определенной дистанции, используйте блок ожидания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5" y="3820160"/>
            <a:ext cx="3825223" cy="1870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16" y="3741397"/>
            <a:ext cx="4458728" cy="29471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Ожидание УЗ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Считка датчика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0" y="1458500"/>
            <a:ext cx="4851654" cy="3205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ru-RU" dirty="0"/>
              <a:t>Испытание 1 УЗ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ru-RU" dirty="0">
                <a:solidFill>
                  <a:srgbClr val="008000"/>
                </a:solidFill>
              </a:rPr>
              <a:t>Испытание </a:t>
            </a:r>
            <a:r>
              <a:rPr lang="en-US" dirty="0">
                <a:solidFill>
                  <a:srgbClr val="008000"/>
                </a:solidFill>
              </a:rPr>
              <a:t>: </a:t>
            </a:r>
            <a:r>
              <a:rPr lang="ru-RU" dirty="0">
                <a:solidFill>
                  <a:srgbClr val="008000"/>
                </a:solidFill>
              </a:rPr>
              <a:t>Робот двигается до 20 см от стены.</a:t>
            </a:r>
          </a:p>
          <a:p>
            <a:r>
              <a:rPr lang="ru-RU" dirty="0">
                <a:solidFill>
                  <a:srgbClr val="000000"/>
                </a:solidFill>
              </a:rPr>
              <a:t>Шаг</a:t>
            </a:r>
            <a:r>
              <a:rPr lang="en-US" dirty="0">
                <a:solidFill>
                  <a:srgbClr val="000000"/>
                </a:solidFill>
              </a:rPr>
              <a:t> 1: </a:t>
            </a:r>
            <a:r>
              <a:rPr lang="ru-RU" dirty="0">
                <a:solidFill>
                  <a:srgbClr val="000000"/>
                </a:solidFill>
              </a:rPr>
              <a:t>Создайте новую программу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Шаг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ru-RU" dirty="0">
                <a:solidFill>
                  <a:srgbClr val="000000"/>
                </a:solidFill>
              </a:rPr>
              <a:t>Включите моторы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Шаг</a:t>
            </a:r>
            <a:r>
              <a:rPr lang="en-US" dirty="0">
                <a:solidFill>
                  <a:srgbClr val="000000"/>
                </a:solidFill>
              </a:rPr>
              <a:t> 3: </a:t>
            </a:r>
            <a:r>
              <a:rPr lang="ru-RU" dirty="0">
                <a:solidFill>
                  <a:srgbClr val="000000"/>
                </a:solidFill>
              </a:rPr>
              <a:t>Поставьте блок ожидания, чтобы использовать УЗ датчик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Шаг</a:t>
            </a:r>
            <a:r>
              <a:rPr lang="en-US" dirty="0">
                <a:solidFill>
                  <a:srgbClr val="000000"/>
                </a:solidFill>
              </a:rPr>
              <a:t> 4: </a:t>
            </a:r>
            <a:r>
              <a:rPr lang="ru-RU" dirty="0">
                <a:solidFill>
                  <a:srgbClr val="000000"/>
                </a:solidFill>
              </a:rPr>
              <a:t>Выключите моторы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9936" y="3429000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ru-RU" dirty="0"/>
              <a:t>Испытание 1 решение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38" y="1568171"/>
            <a:ext cx="6549125" cy="415342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Испытание</a:t>
            </a:r>
            <a:r>
              <a:rPr lang="en-US" sz="2800" dirty="0"/>
              <a:t> 2: </a:t>
            </a:r>
            <a:r>
              <a:rPr lang="ru-RU" sz="2800" dirty="0"/>
              <a:t>Используйте силу, чтобы контролировать робота!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01323"/>
            <a:ext cx="5007694" cy="4384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2: </a:t>
            </a:r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5"/>
            <a:ext cx="4208490" cy="5127181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Если робот ближе, чем 20смот руки </a:t>
            </a:r>
            <a:r>
              <a:rPr lang="en-US" dirty="0">
                <a:solidFill>
                  <a:srgbClr val="FF0000"/>
                </a:solidFill>
              </a:rPr>
              <a:t>hand </a:t>
            </a:r>
            <a:r>
              <a:rPr lang="ru-RU" dirty="0">
                <a:solidFill>
                  <a:srgbClr val="FF0000"/>
                </a:solidFill>
              </a:rPr>
              <a:t>ехать назад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</a:rPr>
              <a:t>иначе ехать вперед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Поставьте цикл из оранжевой вкладки</a:t>
            </a:r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Поставьте переключатель внутри цикла</a:t>
            </a:r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3: </a:t>
            </a:r>
            <a:r>
              <a:rPr lang="ru-RU" dirty="0"/>
              <a:t>Установите режим переключателя на УЗ</a:t>
            </a:r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4: </a:t>
            </a:r>
            <a:r>
              <a:rPr lang="ru-RU" dirty="0"/>
              <a:t>Поставьте рулевое управление в режим включения, с отрицательной скоростью в переключатель в истину</a:t>
            </a:r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</a:t>
            </a:r>
            <a:r>
              <a:rPr lang="ru-RU" dirty="0"/>
              <a:t>5</a:t>
            </a:r>
            <a:r>
              <a:rPr lang="en-US" dirty="0"/>
              <a:t>: </a:t>
            </a:r>
            <a:r>
              <a:rPr lang="ru-RU" dirty="0"/>
              <a:t>Поставьте рулевое управление в режим включения, с положительной скоростью в переключатель в ложь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41" y="1036124"/>
            <a:ext cx="7712058" cy="52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6298</TotalTime>
  <Words>486</Words>
  <Application>Microsoft Office PowerPoint</Application>
  <PresentationFormat>Экран (4:3)</PresentationFormat>
  <Paragraphs>70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Что такое датчик?</vt:lpstr>
      <vt:lpstr>Ультразвук</vt:lpstr>
      <vt:lpstr>Испытание 1 УЗ</vt:lpstr>
      <vt:lpstr>Испытание 1 решение</vt:lpstr>
      <vt:lpstr>Испытание 2: Используйте силу, чтобы контролировать робота!</vt:lpstr>
      <vt:lpstr>Испытание 2: Псевдокод</vt:lpstr>
      <vt:lpstr>Испытание 2 решение</vt:lpstr>
      <vt:lpstr>Осваиваем свою силу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Vladimir Abay</cp:lastModifiedBy>
  <cp:revision>64</cp:revision>
  <cp:lastPrinted>2016-07-05T00:39:00Z</cp:lastPrinted>
  <dcterms:created xsi:type="dcterms:W3CDTF">2014-08-07T02:19:13Z</dcterms:created>
  <dcterms:modified xsi:type="dcterms:W3CDTF">2019-05-04T02:13:52Z</dcterms:modified>
</cp:coreProperties>
</file>