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Senzorul de culoare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senzorul de culoare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,,</a:t>
            </a:r>
            <a:r>
              <a:rPr lang="en-US" dirty="0"/>
              <a:t>Coast’’ </a:t>
            </a:r>
            <a:r>
              <a:rPr lang="ro-RO" dirty="0"/>
              <a:t>și</a:t>
            </a:r>
            <a:r>
              <a:rPr lang="en-US" dirty="0"/>
              <a:t> ,,Brake’’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Un senzor permite programului </a:t>
            </a:r>
            <a:r>
              <a:rPr lang="en-US" dirty="0"/>
              <a:t>EV3 </a:t>
            </a:r>
            <a:r>
              <a:rPr lang="ro-RO" dirty="0"/>
              <a:t>să măsoare și să colecteze date despre împrejurimi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Senzorii de </a:t>
            </a:r>
            <a:r>
              <a:rPr lang="en-US" dirty="0"/>
              <a:t>EV3 </a:t>
            </a:r>
            <a:r>
              <a:rPr lang="ro-RO" dirty="0"/>
              <a:t>includ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Color – </a:t>
            </a:r>
            <a:r>
              <a:rPr lang="ro-RO" dirty="0"/>
              <a:t>măsoară culoarea și luminozitatea</a:t>
            </a:r>
            <a:endParaRPr lang="en-US" dirty="0"/>
          </a:p>
          <a:p>
            <a:pPr marL="800100" lvl="1" indent="-342900"/>
            <a:r>
              <a:rPr lang="en-US" dirty="0"/>
              <a:t>Gyro – </a:t>
            </a:r>
            <a:r>
              <a:rPr lang="ro-RO" dirty="0"/>
              <a:t>măsoară rotația robotului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Ultrasonic – </a:t>
            </a:r>
            <a:r>
              <a:rPr lang="ro-RO" dirty="0"/>
              <a:t>măsoară distanța suprafețelor apropiate</a:t>
            </a:r>
            <a:endParaRPr lang="en-US" dirty="0"/>
          </a:p>
          <a:p>
            <a:pPr marL="800100" lvl="1" indent="-342900"/>
            <a:r>
              <a:rPr lang="en-US" dirty="0"/>
              <a:t>Touch – </a:t>
            </a:r>
            <a:r>
              <a:rPr lang="ro-RO" dirty="0"/>
              <a:t>măsoară contactul cu o suprafață</a:t>
            </a:r>
            <a:endParaRPr lang="en-US" dirty="0"/>
          </a:p>
          <a:p>
            <a:pPr marL="800100" lvl="1" indent="-342900"/>
            <a:r>
              <a:rPr lang="en-US" dirty="0"/>
              <a:t>Infrared – </a:t>
            </a:r>
            <a:r>
              <a:rPr lang="ro-RO" dirty="0"/>
              <a:t>măsoară puterea semnalului </a:t>
            </a:r>
            <a:r>
              <a:rPr lang="en-US" dirty="0"/>
              <a:t>IR </a:t>
            </a:r>
            <a:r>
              <a:rPr lang="ro-RO" dirty="0"/>
              <a:t>ale unei telecomenzi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Ce este senzorul de culoare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Ce sunt senzorii</a:t>
            </a:r>
            <a:r>
              <a:rPr lang="en-US" b="0" dirty="0"/>
              <a:t>?  Sen</a:t>
            </a:r>
            <a:r>
              <a:rPr lang="ro-RO" b="0" dirty="0"/>
              <a:t>zorii de culoare sunt acei senzori care detectează intensitatea luminii care intră în el.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Trei moduri</a:t>
            </a:r>
            <a:r>
              <a:rPr lang="en-US" b="0" dirty="0"/>
              <a:t>: C</a:t>
            </a:r>
            <a:r>
              <a:rPr lang="ro-RO" b="0" dirty="0"/>
              <a:t>uloare, Intensitatea Luminii reflectate și Intensitatea luminii ambientale</a:t>
            </a:r>
            <a:endParaRPr lang="en-US" b="0" dirty="0"/>
          </a:p>
          <a:p>
            <a:pPr marL="800100" lvl="1" indent="-342900"/>
            <a:r>
              <a:rPr lang="ro-RO" b="1" dirty="0"/>
              <a:t>Modul culoare</a:t>
            </a:r>
            <a:r>
              <a:rPr lang="en-US" b="1" dirty="0"/>
              <a:t>: </a:t>
            </a:r>
            <a:r>
              <a:rPr lang="en-US" b="0" dirty="0"/>
              <a:t>Rec</a:t>
            </a:r>
            <a:r>
              <a:rPr lang="ro-RO" b="0" dirty="0"/>
              <a:t>unoaște</a:t>
            </a:r>
            <a:r>
              <a:rPr lang="en-US" b="0" dirty="0"/>
              <a:t> 7 c</a:t>
            </a:r>
            <a:r>
              <a:rPr lang="ro-RO" b="0" dirty="0"/>
              <a:t>ulori</a:t>
            </a:r>
            <a:r>
              <a:rPr lang="en-US" b="0" dirty="0"/>
              <a:t> (</a:t>
            </a:r>
            <a:r>
              <a:rPr lang="ro-RO" b="0" dirty="0"/>
              <a:t>negru, maro, albastru, verde, galben, roșu, alb</a:t>
            </a:r>
            <a:r>
              <a:rPr lang="en-US" b="0" dirty="0"/>
              <a:t>) </a:t>
            </a:r>
            <a:r>
              <a:rPr lang="ro-RO" b="0" dirty="0"/>
              <a:t>și non-culoare.</a:t>
            </a:r>
            <a:endParaRPr lang="en-US" b="0" dirty="0"/>
          </a:p>
          <a:p>
            <a:pPr marL="800100" lvl="1" indent="-342900"/>
            <a:r>
              <a:rPr lang="ro-RO" b="1" dirty="0"/>
              <a:t>Lumina reflectată</a:t>
            </a:r>
            <a:r>
              <a:rPr lang="en-US" b="1" dirty="0"/>
              <a:t>: </a:t>
            </a:r>
            <a:r>
              <a:rPr lang="en-US" b="0" dirty="0"/>
              <a:t>M</a:t>
            </a:r>
            <a:r>
              <a:rPr lang="ro-RO" b="0" dirty="0"/>
              <a:t>ăsoară intensitatea luminii reflectate înapoi de o lampă care emite lumină roșie</a:t>
            </a:r>
            <a:r>
              <a:rPr lang="en-US" b="0" dirty="0"/>
              <a:t> (0=</a:t>
            </a:r>
            <a:r>
              <a:rPr lang="ro-RO" b="0" dirty="0"/>
              <a:t>foarte închisă și </a:t>
            </a:r>
            <a:r>
              <a:rPr lang="en-US" b="0" dirty="0"/>
              <a:t>100=</a:t>
            </a:r>
            <a:r>
              <a:rPr lang="ro-RO" b="0" dirty="0"/>
              <a:t>foarte luminoasă</a:t>
            </a:r>
            <a:r>
              <a:rPr lang="en-US" b="0" dirty="0"/>
              <a:t>)</a:t>
            </a:r>
          </a:p>
          <a:p>
            <a:pPr marL="800100" lvl="1" indent="-342900"/>
            <a:r>
              <a:rPr lang="ro-RO" b="1" dirty="0"/>
              <a:t>Lumina ambientală</a:t>
            </a:r>
            <a:r>
              <a:rPr lang="en-US" b="1" dirty="0"/>
              <a:t>: </a:t>
            </a:r>
            <a:r>
              <a:rPr lang="en-US" b="0" dirty="0"/>
              <a:t>M</a:t>
            </a:r>
            <a:r>
              <a:rPr lang="ro-RO" b="0" dirty="0"/>
              <a:t>ăsoară intensitatea luminii care intră în senzor din mediul ambient.</a:t>
            </a:r>
            <a:r>
              <a:rPr lang="en-US" b="0" dirty="0"/>
              <a:t> (0=</a:t>
            </a:r>
            <a:r>
              <a:rPr lang="ro-RO" b="0" dirty="0"/>
              <a:t> foarte întunecat și </a:t>
            </a:r>
            <a:r>
              <a:rPr lang="en-US" b="0" dirty="0"/>
              <a:t>100=</a:t>
            </a:r>
            <a:r>
              <a:rPr lang="ro-RO" b="0" dirty="0"/>
              <a:t> foarte luminos</a:t>
            </a:r>
            <a:r>
              <a:rPr lang="en-US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</a:t>
            </a:r>
            <a:r>
              <a:rPr lang="ro-RO" b="0" dirty="0"/>
              <a:t>tilizări</a:t>
            </a:r>
            <a:r>
              <a:rPr lang="en-US" b="0" dirty="0"/>
              <a:t>:</a:t>
            </a:r>
          </a:p>
          <a:p>
            <a:pPr marL="800100" lvl="1" indent="-342900"/>
            <a:r>
              <a:rPr lang="ro-RO" dirty="0"/>
              <a:t>Mers până la o linie, urmărirea unei linii, </a:t>
            </a:r>
          </a:p>
          <a:p>
            <a:pPr lvl="1" indent="0">
              <a:buNone/>
            </a:pPr>
            <a:r>
              <a:rPr lang="ro-RO" dirty="0"/>
              <a:t>găsirea unei culori</a:t>
            </a:r>
            <a:endParaRPr lang="en-US" dirty="0"/>
          </a:p>
          <a:p>
            <a:pPr marL="800100" lvl="1" indent="-342900"/>
            <a:r>
              <a:rPr lang="ro-RO" dirty="0"/>
              <a:t>A juca un joc utilizând senzorul de culoare.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Vom folosi modul Culoare în această lecție.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1" y="152718"/>
            <a:ext cx="8709660" cy="1371600"/>
          </a:xfrm>
        </p:spPr>
        <p:txBody>
          <a:bodyPr>
            <a:normAutofit/>
          </a:bodyPr>
          <a:lstStyle/>
          <a:p>
            <a:r>
              <a:rPr lang="ro-RO" dirty="0"/>
              <a:t>Alt sfat pentru ,,</a:t>
            </a:r>
            <a:r>
              <a:rPr lang="en-US" dirty="0"/>
              <a:t>MOVE STEERING’’: COAST </a:t>
            </a:r>
            <a:r>
              <a:rPr lang="ro-RO" dirty="0"/>
              <a:t>și</a:t>
            </a:r>
            <a:r>
              <a:rPr lang="en-US" dirty="0"/>
              <a:t> Brake?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6054436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Ceva mai mult despre block-ul ,,</a:t>
            </a:r>
            <a:r>
              <a:rPr lang="en-US" b="0" dirty="0"/>
              <a:t>Move Steering’’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Vei observa că există opțiunea de </a:t>
            </a:r>
            <a:r>
              <a:rPr lang="en-US" b="0" dirty="0"/>
              <a:t>COAST </a:t>
            </a:r>
            <a:r>
              <a:rPr lang="ro-RO" b="0" dirty="0"/>
              <a:t>și</a:t>
            </a:r>
            <a:r>
              <a:rPr lang="en-US" b="0" dirty="0"/>
              <a:t>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,,</a:t>
            </a:r>
            <a:r>
              <a:rPr lang="en-US" b="0" dirty="0"/>
              <a:t>Coast’’</a:t>
            </a:r>
            <a:r>
              <a:rPr lang="ro-RO" b="0" dirty="0"/>
              <a:t> va face ca motoarele să continue să se miște.</a:t>
            </a:r>
            <a:r>
              <a:rPr lang="en-US" b="0" dirty="0"/>
              <a:t> </a:t>
            </a:r>
            <a:r>
              <a:rPr lang="ro-RO" b="0" dirty="0"/>
              <a:t>,,</a:t>
            </a:r>
            <a:r>
              <a:rPr lang="en-US" b="0" dirty="0"/>
              <a:t>Brake’’</a:t>
            </a:r>
            <a:r>
              <a:rPr lang="ro-RO" b="0" dirty="0"/>
              <a:t> face ca motoarele să se oprească imediat.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Pe care l-ai folosi ca să te oprești EXACT la o linie colorată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senzorul de culoare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908"/>
            <a:ext cx="3787140" cy="5056206"/>
          </a:xfrm>
        </p:spPr>
        <p:txBody>
          <a:bodyPr>
            <a:normAutofit/>
          </a:bodyPr>
          <a:lstStyle/>
          <a:p>
            <a:r>
              <a:rPr lang="ro-RO" dirty="0"/>
              <a:t>Face robotul să se miște la o linie verde, utilizând senzorul de culoare</a:t>
            </a:r>
            <a:r>
              <a:rPr lang="en-US" dirty="0"/>
              <a:t>?</a:t>
            </a:r>
          </a:p>
          <a:p>
            <a:r>
              <a:rPr lang="ro-RO" dirty="0"/>
              <a:t>Pasul</a:t>
            </a:r>
            <a:r>
              <a:rPr lang="en-US" dirty="0"/>
              <a:t> 1: U</a:t>
            </a:r>
            <a:r>
              <a:rPr lang="ro-RO" dirty="0"/>
              <a:t>tilizează ,,</a:t>
            </a:r>
            <a:r>
              <a:rPr lang="en-US" dirty="0"/>
              <a:t>Wait For Color’’</a:t>
            </a:r>
          </a:p>
          <a:p>
            <a:r>
              <a:rPr lang="en-US" dirty="0"/>
              <a:t>Pasul 2: </a:t>
            </a:r>
            <a:r>
              <a:rPr lang="en-US" dirty="0" err="1"/>
              <a:t>Utilizeaz</a:t>
            </a:r>
            <a:r>
              <a:rPr lang="ro-RO" dirty="0"/>
              <a:t>ă senzorul în modul </a:t>
            </a:r>
            <a:r>
              <a:rPr lang="en-US" dirty="0"/>
              <a:t>COLOR</a:t>
            </a:r>
          </a:p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ro-RO" dirty="0"/>
              <a:t>,,</a:t>
            </a:r>
            <a:r>
              <a:rPr lang="en-US" dirty="0"/>
              <a:t>Coast’’ </a:t>
            </a:r>
            <a:r>
              <a:rPr lang="en-US" dirty="0" err="1"/>
              <a:t>sau</a:t>
            </a:r>
            <a:r>
              <a:rPr lang="en-US" dirty="0"/>
              <a:t> ,,Brake’’?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err="1">
                <a:solidFill>
                  <a:srgbClr val="FF0000"/>
                </a:solidFill>
              </a:rPr>
              <a:t>Indiciu</a:t>
            </a:r>
            <a:r>
              <a:rPr lang="en-US" b="0" dirty="0">
                <a:solidFill>
                  <a:srgbClr val="FF0000"/>
                </a:solidFill>
              </a:rPr>
              <a:t>: Vei </a:t>
            </a:r>
            <a:r>
              <a:rPr lang="en-US" b="0" dirty="0" err="1">
                <a:solidFill>
                  <a:srgbClr val="FF0000"/>
                </a:solidFill>
              </a:rPr>
              <a:t>utiliza</a:t>
            </a:r>
            <a:r>
              <a:rPr lang="en-US" b="0" dirty="0">
                <a:solidFill>
                  <a:srgbClr val="FF0000"/>
                </a:solidFill>
              </a:rPr>
              <a:t> ,,Move Steering’’ (g</a:t>
            </a:r>
            <a:r>
              <a:rPr lang="ro-RO" b="0" dirty="0">
                <a:solidFill>
                  <a:srgbClr val="FF0000"/>
                </a:solidFill>
              </a:rPr>
              <a:t>ândește-te la motor on și off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ro-RO" b="0" dirty="0">
                <a:solidFill>
                  <a:srgbClr val="FF0000"/>
                </a:solidFill>
              </a:rPr>
              <a:t>și ,,</a:t>
            </a:r>
            <a:r>
              <a:rPr lang="en-US" b="0" dirty="0">
                <a:solidFill>
                  <a:srgbClr val="FF0000"/>
                </a:solidFill>
              </a:rPr>
              <a:t>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senzor de culoare – </a:t>
            </a:r>
            <a:r>
              <a:rPr lang="en-US" dirty="0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0" y="3267364"/>
            <a:ext cx="235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</a:t>
            </a:r>
          </a:p>
          <a:p>
            <a:r>
              <a:rPr lang="ro-RO" dirty="0"/>
              <a:t>setat pe </a:t>
            </a:r>
            <a:r>
              <a:rPr lang="en-US" dirty="0"/>
              <a:t>“OFF” </a:t>
            </a:r>
            <a:r>
              <a:rPr lang="ro-RO" dirty="0"/>
              <a:t>cu</a:t>
            </a:r>
            <a:r>
              <a:rPr lang="en-US" dirty="0"/>
              <a:t> BRAKE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</a:t>
            </a:r>
          </a:p>
          <a:p>
            <a:r>
              <a:rPr lang="ro-RO" dirty="0"/>
              <a:t>setat pe </a:t>
            </a:r>
            <a:r>
              <a:rPr lang="en-US" dirty="0"/>
              <a:t>“ON”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Așteaptă când culoarea este verde</a:t>
            </a:r>
            <a:r>
              <a:rPr lang="en-US" dirty="0"/>
              <a:t> (#3)</a:t>
            </a:r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ro-RO" dirty="0"/>
              <a:t>Poți să cauți mai multe de o culoare cu senzorul de culoare</a:t>
            </a:r>
            <a:r>
              <a:rPr lang="en-US" dirty="0"/>
              <a:t>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Care este diferența</a:t>
            </a:r>
            <a:br>
              <a:rPr lang="en-US" dirty="0"/>
            </a:br>
            <a:r>
              <a:rPr lang="en-US" dirty="0"/>
              <a:t>COAST </a:t>
            </a:r>
            <a:r>
              <a:rPr lang="ro-RO" dirty="0"/>
              <a:t>și</a:t>
            </a:r>
            <a:r>
              <a:rPr lang="en-US" dirty="0"/>
              <a:t> BRAKE </a:t>
            </a:r>
            <a:r>
              <a:rPr lang="ro-RO" dirty="0"/>
              <a:t>în block-ul ,,</a:t>
            </a:r>
            <a:r>
              <a:rPr lang="en-US" dirty="0"/>
              <a:t>Move Steering’’?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Răspuns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rgbClr val="FF0000"/>
                </a:solidFill>
              </a:rPr>
              <a:t>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641924"/>
            <a:ext cx="4302610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Răspuns</a:t>
            </a:r>
            <a:r>
              <a:rPr lang="en-US" dirty="0">
                <a:solidFill>
                  <a:srgbClr val="FF0000"/>
                </a:solidFill>
              </a:rPr>
              <a:t>: ,,Coast’’ </a:t>
            </a:r>
            <a:r>
              <a:rPr lang="ro-RO" dirty="0">
                <a:solidFill>
                  <a:srgbClr val="FF0000"/>
                </a:solidFill>
              </a:rPr>
              <a:t>va permite motoarelor să se învârtă liber după mișcare, dar </a:t>
            </a:r>
            <a:r>
              <a:rPr lang="en-US" dirty="0">
                <a:solidFill>
                  <a:srgbClr val="FF0000"/>
                </a:solidFill>
              </a:rPr>
              <a:t>,,Brake’’ </a:t>
            </a:r>
            <a:r>
              <a:rPr lang="ro-RO" dirty="0">
                <a:solidFill>
                  <a:srgbClr val="FF0000"/>
                </a:solidFill>
              </a:rPr>
              <a:t>va opri motoarele imediat.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6236</TotalTime>
  <Words>661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Ce este un senzor?</vt:lpstr>
      <vt:lpstr>Ce este senzorul de culoare? </vt:lpstr>
      <vt:lpstr>Alt sfat pentru ,,MOVE STEERING’’: COAST și Brake?</vt:lpstr>
      <vt:lpstr>Provocarea senzorul de culoare</vt:lpstr>
      <vt:lpstr>Provocarea senzor de culoare – Soluția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marinela buruiana</cp:lastModifiedBy>
  <cp:revision>23</cp:revision>
  <dcterms:created xsi:type="dcterms:W3CDTF">2014-08-07T02:19:13Z</dcterms:created>
  <dcterms:modified xsi:type="dcterms:W3CDTF">2023-09-12T08:07:03Z</dcterms:modified>
</cp:coreProperties>
</file>