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5" r:id="rId3"/>
    <p:sldId id="412" r:id="rId4"/>
    <p:sldId id="418" r:id="rId5"/>
    <p:sldId id="416" r:id="rId6"/>
    <p:sldId id="369" r:id="rId7"/>
    <p:sldId id="417" r:id="rId8"/>
    <p:sldId id="419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5646" autoAdjust="0"/>
  </p:normalViewPr>
  <p:slideViewPr>
    <p:cSldViewPr snapToGrid="0" snapToObjects="1">
      <p:cViewPr varScale="1">
        <p:scale>
          <a:sx n="125" d="100"/>
          <a:sy n="125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6" y="3631506"/>
            <a:ext cx="7487613" cy="914400"/>
          </a:xfrm>
        </p:spPr>
        <p:txBody>
          <a:bodyPr/>
          <a:lstStyle/>
          <a:p>
            <a:r>
              <a:rPr lang="ro-RO" dirty="0"/>
              <a:t>Ghid de bune practici</a:t>
            </a:r>
            <a:r>
              <a:rPr lang="en-US" dirty="0"/>
              <a:t>: U</a:t>
            </a:r>
            <a:r>
              <a:rPr lang="ro-RO" dirty="0"/>
              <a:t>tilizarea comentariilor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importanța comentării codului.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despre cele două tipuri de comentarii.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Învățăm ce fac comentariile să fie utile.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ne obosim să comentăm codul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</a:t>
            </a:r>
            <a:r>
              <a:rPr lang="ro-RO" dirty="0"/>
              <a:t>entariile din cod îl ajută pe autorul acestora să-și aducă aminte ce încearcă să r</a:t>
            </a:r>
            <a:r>
              <a:rPr lang="en-US" dirty="0"/>
              <a:t>e</a:t>
            </a:r>
            <a:r>
              <a:rPr lang="ro-RO" dirty="0"/>
              <a:t>alizeze. Le poți folosi să înregistrezi țintele sau </a:t>
            </a:r>
            <a:r>
              <a:rPr lang="en-US" dirty="0"/>
              <a:t>pseudocode</a:t>
            </a:r>
            <a:r>
              <a:rPr lang="ro-RO" dirty="0"/>
              <a:t>-ul.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Este mult mai ușor să faci depanarea codului, dacă ai comentarii. Le poți folosi să înregistrezi în note, anumite valori.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Mai important, comentariile permit altcuiva decât autorul să înțeleagă programul.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Obișnuiește-te să adaugi comentarii în cod.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ro-RO" dirty="0"/>
              <a:t>ipuri de comentarii</a:t>
            </a:r>
            <a:r>
              <a:rPr lang="en-US" dirty="0"/>
              <a:t>: </a:t>
            </a:r>
            <a:br>
              <a:rPr lang="ro-RO" dirty="0"/>
            </a:br>
            <a:r>
              <a:rPr lang="ro-RO" dirty="0"/>
              <a:t>ferestrele de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0022" cy="4373563"/>
          </a:xfrm>
        </p:spPr>
        <p:txBody>
          <a:bodyPr>
            <a:normAutofit/>
          </a:bodyPr>
          <a:lstStyle/>
          <a:p>
            <a:r>
              <a:rPr lang="en-US" dirty="0"/>
              <a:t>EV3</a:t>
            </a:r>
            <a:r>
              <a:rPr lang="ro-RO" dirty="0"/>
              <a:t>-ul îți permite să adaugi ferestre gri de text de orice dimensiune.</a:t>
            </a:r>
            <a:r>
              <a:rPr lang="en-US" dirty="0"/>
              <a:t> </a:t>
            </a:r>
          </a:p>
          <a:p>
            <a:r>
              <a:rPr lang="ro-RO" dirty="0"/>
              <a:t>Acest tip de comentariu se regăsește în colțul din dreapta a ecranului.</a:t>
            </a:r>
            <a:r>
              <a:rPr lang="en-US" dirty="0"/>
              <a:t> </a:t>
            </a:r>
          </a:p>
          <a:p>
            <a:r>
              <a:rPr lang="ro-RO" dirty="0"/>
              <a:t>Aceste ferestre pot fi utilizate pentru a scrie o mulțime de text dar ele trebuie să fie mutate manual la block-urile corespondente dacă adaugați sau ștergeți cod.</a:t>
            </a:r>
            <a:endParaRPr lang="en-US" dirty="0"/>
          </a:p>
        </p:txBody>
      </p:sp>
      <p:pic>
        <p:nvPicPr>
          <p:cNvPr id="6" name="Content Placeholder 8" descr="Screen Clipping"/>
          <p:cNvPicPr>
            <a:picLocks noChangeAspect="1"/>
          </p:cNvPicPr>
          <p:nvPr/>
        </p:nvPicPr>
        <p:blipFill rotWithShape="1">
          <a:blip r:embed="rId2"/>
          <a:srcRect b="38972"/>
          <a:stretch/>
        </p:blipFill>
        <p:spPr>
          <a:xfrm>
            <a:off x="4375341" y="2998254"/>
            <a:ext cx="4395670" cy="1556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1752600"/>
            <a:ext cx="4305513" cy="623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259" y="1729948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9637" y="2933050"/>
            <a:ext cx="3259332" cy="706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279841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ro-RO" dirty="0"/>
              <a:t>ipuri de comentarii</a:t>
            </a:r>
            <a:r>
              <a:rPr lang="en-US" dirty="0"/>
              <a:t>: </a:t>
            </a:r>
            <a:br>
              <a:rPr lang="ro-RO" dirty="0"/>
            </a:br>
            <a:r>
              <a:rPr lang="ro-RO" dirty="0"/>
              <a:t>ferestrele de text</a:t>
            </a:r>
            <a:endParaRPr lang="en-US" dirty="0"/>
          </a:p>
        </p:txBody>
      </p:sp>
      <p:pic>
        <p:nvPicPr>
          <p:cNvPr id="7" name="Content Placeholder 6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3271" y="2558537"/>
            <a:ext cx="4542905" cy="32835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79" y="2642031"/>
            <a:ext cx="3880022" cy="3660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Block-ul de comentarii poate fi găsit în tab-ul albastru din Paleta de comenzi.</a:t>
            </a:r>
            <a:r>
              <a:rPr lang="en-US" dirty="0"/>
              <a:t> </a:t>
            </a:r>
          </a:p>
          <a:p>
            <a:r>
              <a:rPr lang="ro-RO" dirty="0"/>
              <a:t>Avantajul utilizării acestui tip de block este că, așa ca orice alt block rămâne acolo unde este atașat, chiar dacă programul se modifică.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/>
          <a:stretch/>
        </p:blipFill>
        <p:spPr>
          <a:xfrm>
            <a:off x="3840963" y="1603978"/>
            <a:ext cx="4915894" cy="8666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34491" y="1823580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2536" y="3083811"/>
            <a:ext cx="973171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ro-RO" dirty="0"/>
              <a:t>Comentarii utile</a:t>
            </a:r>
            <a:r>
              <a:rPr lang="en-US" dirty="0"/>
              <a:t> &amp; </a:t>
            </a:r>
            <a:r>
              <a:rPr lang="ro-RO" dirty="0"/>
              <a:t>inutile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</a:t>
            </a:r>
            <a:r>
              <a:rPr lang="ro-RO" dirty="0"/>
              <a:t>Spune cititorului ce face robotul la un anumit punct din cod </a:t>
            </a:r>
            <a:r>
              <a:rPr lang="en-US" dirty="0"/>
              <a:t>(</a:t>
            </a:r>
            <a:r>
              <a:rPr lang="ro-RO" dirty="0"/>
              <a:t>atingerea nivelului cu motorul </a:t>
            </a:r>
            <a:r>
              <a:rPr lang="en-US" dirty="0"/>
              <a:t>A, </a:t>
            </a:r>
            <a:r>
              <a:rPr lang="ro-RO" dirty="0"/>
              <a:t>întoarce la dreapta și mergi la Misiunea X)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ro-RO" dirty="0"/>
              <a:t>Repetă conținutul block-ului codului </a:t>
            </a:r>
            <a:r>
              <a:rPr lang="en-US" dirty="0"/>
              <a:t>(e.g. </a:t>
            </a:r>
            <a:r>
              <a:rPr lang="ro-RO" dirty="0"/>
              <a:t>Mergi înainte </a:t>
            </a:r>
            <a:r>
              <a:rPr lang="en-US" dirty="0"/>
              <a:t>1040 de</a:t>
            </a:r>
            <a:r>
              <a:rPr lang="ro-RO" dirty="0"/>
              <a:t> </a:t>
            </a:r>
            <a:r>
              <a:rPr lang="en-US" dirty="0"/>
              <a:t>gr</a:t>
            </a:r>
            <a:r>
              <a:rPr lang="ro-RO" dirty="0"/>
              <a:t>ade</a:t>
            </a:r>
            <a:r>
              <a:rPr lang="en-US" dirty="0"/>
              <a:t>).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C2E-7312-1040-9A7E-4CD5B2B0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codul comentat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11BC-1B6B-034F-A570-126770DB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6" y="148740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</a:t>
            </a:r>
            <a:r>
              <a:rPr lang="ro-RO" b="0" dirty="0"/>
              <a:t>entarea codului este foarte importantă.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Cu toate acestea, observați că block-urile albastre de comentarii (chiar și dacă sunt folosite pentru task-uri paralele) pot schimba timpii din program.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De aceea, dacă echipa voastră folosește o mulțime de comentarii, încearcați să utilizați ferestrele de comentarii gri, în locul celor albastre.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19188-B79F-0441-BA0B-F04AB83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8FCF7-4C44-1145-A70F-119C285B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2" t="28075" r="3514" b="9449"/>
          <a:stretch/>
        </p:blipFill>
        <p:spPr>
          <a:xfrm>
            <a:off x="2544212" y="3773041"/>
            <a:ext cx="1463566" cy="1507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3534C-26FF-5F4B-B49C-B2D947C35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t="14867" r="66382" b="27802"/>
          <a:stretch/>
        </p:blipFill>
        <p:spPr>
          <a:xfrm>
            <a:off x="5285493" y="3724394"/>
            <a:ext cx="1463566" cy="1605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DD86E-F2A1-094B-AE01-5D4DC15A4377}"/>
              </a:ext>
            </a:extLst>
          </p:cNvPr>
          <p:cNvSpPr txBox="1"/>
          <p:nvPr/>
        </p:nvSpPr>
        <p:spPr>
          <a:xfrm>
            <a:off x="5285493" y="5461152"/>
            <a:ext cx="14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AB7A3-F3F6-A248-A968-46397713E10F}"/>
              </a:ext>
            </a:extLst>
          </p:cNvPr>
          <p:cNvSpPr txBox="1"/>
          <p:nvPr/>
        </p:nvSpPr>
        <p:spPr>
          <a:xfrm>
            <a:off x="2528340" y="5479832"/>
            <a:ext cx="146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 Block</a:t>
            </a:r>
          </a:p>
        </p:txBody>
      </p:sp>
    </p:spTree>
    <p:extLst>
      <p:ext uri="{BB962C8B-B14F-4D97-AF65-F5344CB8AC3E}">
        <p14:creationId xmlns:p14="http://schemas.microsoft.com/office/powerpoint/2010/main" val="26816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6315</TotalTime>
  <Words>489</Words>
  <Application>Microsoft Office PowerPoint</Application>
  <PresentationFormat>On-screen Show (4:3)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Obiectivele lecției</vt:lpstr>
      <vt:lpstr>De ce să ne obosim să comentăm codul?</vt:lpstr>
      <vt:lpstr>Tipuri de comentarii:  ferestrele de text</vt:lpstr>
      <vt:lpstr>Tipuri de comentarii:  ferestrele de text</vt:lpstr>
      <vt:lpstr>Comentarii utile &amp; inutile </vt:lpstr>
      <vt:lpstr>Sfaturi pentru codul comentat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marinela buruiana</cp:lastModifiedBy>
  <cp:revision>53</cp:revision>
  <cp:lastPrinted>2016-07-05T00:39:00Z</cp:lastPrinted>
  <dcterms:created xsi:type="dcterms:W3CDTF">2014-08-07T02:19:13Z</dcterms:created>
  <dcterms:modified xsi:type="dcterms:W3CDTF">2023-09-06T05:34:24Z</dcterms:modified>
</cp:coreProperties>
</file>