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5" r:id="rId3"/>
    <p:sldId id="412" r:id="rId4"/>
    <p:sldId id="424" r:id="rId5"/>
    <p:sldId id="422" r:id="rId6"/>
    <p:sldId id="417" r:id="rId7"/>
    <p:sldId id="416" r:id="rId8"/>
    <p:sldId id="419" r:id="rId9"/>
    <p:sldId id="421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95682" autoAdjust="0"/>
  </p:normalViewPr>
  <p:slideViewPr>
    <p:cSldViewPr snapToGrid="0" snapToObjects="1">
      <p:cViewPr varScale="1">
        <p:scale>
          <a:sx n="80" d="100"/>
          <a:sy n="80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Probleme comune pentru </a:t>
            </a:r>
            <a:r>
              <a:rPr lang="en-US" dirty="0"/>
              <a:t>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rezolvăm problemele EV3.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BRICK</a:t>
            </a:r>
            <a:r>
              <a:rPr lang="ro-RO" dirty="0"/>
              <a:t>-ul meu a înghețat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545" y="1362377"/>
            <a:ext cx="4669468" cy="4465019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ro-RO" b="0" dirty="0"/>
              <a:t>Dacă brick-ul tău de </a:t>
            </a:r>
            <a:r>
              <a:rPr lang="en-US" b="0" dirty="0"/>
              <a:t>EV3</a:t>
            </a:r>
            <a:r>
              <a:rPr lang="ro-RO" b="0" dirty="0"/>
              <a:t> îngheață brusc, este necesar să resetezi brick-ul </a:t>
            </a:r>
            <a:r>
              <a:rPr lang="en-US" b="0" dirty="0"/>
              <a:t>EV3. </a:t>
            </a:r>
          </a:p>
          <a:p>
            <a:pPr marL="457200" indent="-457200" fontAlgn="base">
              <a:buAutoNum type="arabicPeriod"/>
            </a:pPr>
            <a:r>
              <a:rPr lang="ro-RO" b="0" dirty="0"/>
              <a:t>Ține apăsat </a:t>
            </a:r>
            <a:r>
              <a:rPr lang="ro-RO" dirty="0"/>
              <a:t>Înapoi</a:t>
            </a:r>
            <a:r>
              <a:rPr lang="en-US" b="0" dirty="0"/>
              <a:t> and </a:t>
            </a:r>
            <a:r>
              <a:rPr lang="ro-RO" b="0" dirty="0"/>
              <a:t>butonul </a:t>
            </a:r>
            <a:r>
              <a:rPr lang="ro-RO" dirty="0"/>
              <a:t>Central</a:t>
            </a:r>
            <a:r>
              <a:rPr lang="ro-RO" b="0" dirty="0"/>
              <a:t> de pe brick-ul EV3.</a:t>
            </a:r>
            <a:r>
              <a:rPr lang="en-US" b="0" dirty="0"/>
              <a:t> </a:t>
            </a:r>
          </a:p>
          <a:p>
            <a:pPr marL="457200" indent="-457200" fontAlgn="base">
              <a:buAutoNum type="arabicPeriod"/>
            </a:pPr>
            <a:r>
              <a:rPr lang="ro-RO" b="0" dirty="0"/>
              <a:t>Când ecranul se face negru, eliberează Butonul </a:t>
            </a:r>
            <a:r>
              <a:rPr lang="ro-RO" dirty="0"/>
              <a:t>Înapoi</a:t>
            </a:r>
            <a:r>
              <a:rPr lang="ro-RO" b="0" dirty="0"/>
              <a:t>. </a:t>
            </a:r>
            <a:r>
              <a:rPr lang="en-US" b="0" dirty="0"/>
              <a:t> </a:t>
            </a:r>
          </a:p>
          <a:p>
            <a:pPr marL="457200" indent="-457200" fontAlgn="base">
              <a:buAutoNum type="arabicPeriod"/>
            </a:pPr>
            <a:r>
              <a:rPr lang="ro-RO" b="0" dirty="0"/>
              <a:t>Când pe acran apare </a:t>
            </a:r>
            <a:r>
              <a:rPr lang="en-US" b="0" dirty="0"/>
              <a:t>“Starting,” </a:t>
            </a:r>
            <a:r>
              <a:rPr lang="ro-RO" b="0" dirty="0"/>
              <a:t>eliberează butonul central.</a:t>
            </a:r>
            <a:endParaRPr lang="en-US" b="0" dirty="0"/>
          </a:p>
          <a:p>
            <a:pPr marL="457200" indent="-457200" fontAlgn="base">
              <a:buAutoNum type="arabicPeriod"/>
            </a:pPr>
            <a:r>
              <a:rPr lang="ro-RO" b="0" dirty="0"/>
              <a:t>Asigură-te că ai actualizat fir</a:t>
            </a:r>
            <a:r>
              <a:rPr lang="en-US" b="0" dirty="0" err="1"/>
              <a:t>mware</a:t>
            </a:r>
            <a:r>
              <a:rPr lang="ro-RO" b="0" dirty="0"/>
              <a:t>-ul, dacă nu ai făcut asta pentru a evita alte probleme în viitor cu brick-ul tău.</a:t>
            </a:r>
            <a:endParaRPr lang="en-US" b="0" dirty="0"/>
          </a:p>
          <a:p>
            <a:pPr marL="457200" indent="-457200" fontAlgn="base">
              <a:buAutoNum type="arabicPeriod"/>
            </a:pPr>
            <a:r>
              <a:rPr lang="ro-RO" b="0" dirty="0"/>
              <a:t>Dacă robotul tău nu intră în meniul EV</a:t>
            </a:r>
            <a:r>
              <a:rPr lang="en-US" b="0" dirty="0"/>
              <a:t>3</a:t>
            </a:r>
            <a:r>
              <a:rPr lang="ro-RO" b="0" dirty="0"/>
              <a:t> după resetare, vezi slide-ul 4 din această prezentare.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07" y="1362377"/>
            <a:ext cx="3024680" cy="4751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78686" y="4525724"/>
            <a:ext cx="1061127" cy="1197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6066" flipH="1">
            <a:off x="197871" y="2838445"/>
            <a:ext cx="1072363" cy="12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" y="99963"/>
            <a:ext cx="8245475" cy="1371600"/>
          </a:xfrm>
        </p:spPr>
        <p:txBody>
          <a:bodyPr>
            <a:normAutofit/>
          </a:bodyPr>
          <a:lstStyle/>
          <a:p>
            <a:r>
              <a:rPr lang="ro-RO" sz="2800" dirty="0"/>
              <a:t>Brick blocat în mod repetat în timpul bootării/ blocat în timpul actualizării F</a:t>
            </a:r>
            <a:r>
              <a:rPr lang="en-US" sz="2800" dirty="0"/>
              <a:t>IRMWARE</a:t>
            </a:r>
            <a:r>
              <a:rPr lang="ro-RO" sz="2800" dirty="0"/>
              <a:t>-ului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8470" y="2014245"/>
            <a:ext cx="4604204" cy="1904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1736659"/>
            <a:ext cx="3641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Met</a:t>
            </a:r>
            <a:r>
              <a:rPr lang="ro-RO" sz="2000" dirty="0">
                <a:solidFill>
                  <a:srgbClr val="FF0000"/>
                </a:solidFill>
              </a:rPr>
              <a:t>oda</a:t>
            </a:r>
            <a:r>
              <a:rPr lang="en-US" sz="2000" dirty="0">
                <a:solidFill>
                  <a:srgbClr val="FF0000"/>
                </a:solidFill>
              </a:rPr>
              <a:t> 1: (Brick</a:t>
            </a:r>
            <a:r>
              <a:rPr lang="ro-RO" sz="2000" dirty="0">
                <a:solidFill>
                  <a:srgbClr val="FF0000"/>
                </a:solidFill>
              </a:rPr>
              <a:t>-ul este pornit și blocat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ro-RO" dirty="0"/>
              <a:t>Apasă concomitent butoanele de pe brick-ul EV3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b="1" dirty="0"/>
              <a:t>Înapoi</a:t>
            </a:r>
            <a:r>
              <a:rPr lang="ro-RO" dirty="0"/>
              <a:t>, </a:t>
            </a:r>
            <a:r>
              <a:rPr lang="ro-RO" b="1" dirty="0"/>
              <a:t>Centru</a:t>
            </a:r>
            <a:r>
              <a:rPr lang="ro-RO" dirty="0"/>
              <a:t> și </a:t>
            </a:r>
            <a:r>
              <a:rPr lang="ro-RO" b="1" dirty="0"/>
              <a:t>Dreapta</a:t>
            </a:r>
            <a:r>
              <a:rPr lang="ro-RO" dirty="0"/>
              <a:t>.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ro-RO" dirty="0"/>
              <a:t>Când brick-ul </a:t>
            </a:r>
            <a:r>
              <a:rPr lang="en-US" dirty="0"/>
              <a:t>EV3 </a:t>
            </a:r>
            <a:r>
              <a:rPr lang="ro-RO" dirty="0"/>
              <a:t>repornește, eliberează butonul </a:t>
            </a:r>
            <a:r>
              <a:rPr lang="ro-RO" b="1" dirty="0"/>
              <a:t>Înapoi</a:t>
            </a:r>
            <a:r>
              <a:rPr lang="ro-RO" dirty="0"/>
              <a:t>.</a:t>
            </a:r>
            <a:endParaRPr lang="en-US" dirty="0"/>
          </a:p>
          <a:p>
            <a:pPr marL="342900" indent="-342900">
              <a:buAutoNum type="arabicPeriod"/>
            </a:pPr>
            <a:r>
              <a:rPr lang="ro-RO" dirty="0"/>
              <a:t>Când pe ecran apare </a:t>
            </a:r>
            <a:r>
              <a:rPr lang="en-US" dirty="0"/>
              <a:t>“Updating,” </a:t>
            </a:r>
            <a:r>
              <a:rPr lang="ro-RO" dirty="0"/>
              <a:t>eliberați butoanele </a:t>
            </a:r>
            <a:r>
              <a:rPr lang="ro-RO" b="1" dirty="0"/>
              <a:t>Centru</a:t>
            </a:r>
            <a:r>
              <a:rPr lang="ro-RO" dirty="0"/>
              <a:t> și </a:t>
            </a:r>
            <a:r>
              <a:rPr lang="ro-RO" b="1" dirty="0"/>
              <a:t>Dreapta</a:t>
            </a:r>
            <a:r>
              <a:rPr lang="ro-RO" dirty="0"/>
              <a:t>.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ro-RO" dirty="0"/>
              <a:t>Actualizează </a:t>
            </a:r>
            <a:r>
              <a:rPr lang="en-US" dirty="0"/>
              <a:t>firmware</a:t>
            </a:r>
            <a:r>
              <a:rPr lang="ro-RO" dirty="0"/>
              <a:t>-ul din nou utilizând cablu USB.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8" y="5812971"/>
            <a:ext cx="756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Source: Text from EV3 User Guide, Image from </a:t>
            </a:r>
            <a:r>
              <a:rPr lang="en-US" dirty="0" err="1"/>
              <a:t>Legoengineering.com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9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2826" y="2051838"/>
            <a:ext cx="1961846" cy="134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Brick blocat în mod repetat în timpul bootării/ blocat în timpul actualizării F</a:t>
            </a:r>
            <a:r>
              <a:rPr lang="en-US" sz="2800" dirty="0"/>
              <a:t>IRMWARE</a:t>
            </a:r>
            <a:r>
              <a:rPr lang="ro-RO" sz="2800" dirty="0"/>
              <a:t>-ului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1838"/>
            <a:ext cx="5225144" cy="3377036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FF0000"/>
                </a:solidFill>
              </a:rPr>
              <a:t>Metod</a:t>
            </a:r>
            <a:r>
              <a:rPr lang="ro-RO" b="0" dirty="0">
                <a:solidFill>
                  <a:srgbClr val="FF0000"/>
                </a:solidFill>
              </a:rPr>
              <a:t>a </a:t>
            </a:r>
            <a:r>
              <a:rPr lang="en-US" b="0" dirty="0">
                <a:solidFill>
                  <a:srgbClr val="FF0000"/>
                </a:solidFill>
              </a:rPr>
              <a:t>2: (</a:t>
            </a:r>
            <a:r>
              <a:rPr lang="ro-RO" b="0" dirty="0">
                <a:solidFill>
                  <a:srgbClr val="FF0000"/>
                </a:solidFill>
              </a:rPr>
              <a:t>Trebuie să ai acces la baterie ușor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  <a:p>
            <a:r>
              <a:rPr lang="en-US" b="0" dirty="0"/>
              <a:t>1) </a:t>
            </a:r>
            <a:r>
              <a:rPr lang="ro-RO" b="0" dirty="0"/>
              <a:t>Scoate bateria.</a:t>
            </a:r>
            <a:endParaRPr lang="en-US" b="0" dirty="0"/>
          </a:p>
          <a:p>
            <a:r>
              <a:rPr lang="en-US" b="0" dirty="0"/>
              <a:t>2) </a:t>
            </a:r>
            <a:r>
              <a:rPr lang="ro-RO" b="0" dirty="0"/>
              <a:t>Când brick-ul este închis, apasă concomitent butoanele </a:t>
            </a:r>
            <a:r>
              <a:rPr lang="ro-RO" dirty="0"/>
              <a:t>Centru</a:t>
            </a:r>
            <a:r>
              <a:rPr lang="ro-RO" b="0" dirty="0"/>
              <a:t> și </a:t>
            </a:r>
            <a:r>
              <a:rPr lang="ro-RO" dirty="0"/>
              <a:t>Dreapta</a:t>
            </a:r>
            <a:r>
              <a:rPr lang="ro-RO" b="0" dirty="0"/>
              <a:t>, până când apare mesajul </a:t>
            </a:r>
            <a:r>
              <a:rPr lang="en-US" b="0" dirty="0"/>
              <a:t>“Updating”</a:t>
            </a:r>
          </a:p>
          <a:p>
            <a:r>
              <a:rPr lang="en-US" b="0" dirty="0"/>
              <a:t>3) </a:t>
            </a:r>
            <a:r>
              <a:rPr lang="ro-RO" b="0" dirty="0"/>
              <a:t>Actualizează </a:t>
            </a:r>
            <a:r>
              <a:rPr lang="en-US" b="0" dirty="0"/>
              <a:t>firmware</a:t>
            </a:r>
            <a:r>
              <a:rPr lang="ro-RO" b="0" dirty="0"/>
              <a:t>-ul din nou utlizând cablul USB.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270" y="5830805"/>
            <a:ext cx="8056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Text from “Recovery from Failed Firmware Update”, </a:t>
            </a:r>
            <a:r>
              <a:rPr lang="en-US" sz="1400" dirty="0" err="1"/>
              <a:t>STEMRobotics</a:t>
            </a:r>
            <a:r>
              <a:rPr lang="en-US" sz="1400" dirty="0"/>
              <a:t> (Randy Steele), Image from </a:t>
            </a:r>
            <a:r>
              <a:rPr lang="en-US" sz="1400" dirty="0" err="1"/>
              <a:t>Legoengineering.com</a:t>
            </a:r>
            <a:endParaRPr lang="en-US" sz="1400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0556" y="3643635"/>
            <a:ext cx="2106386" cy="192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60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Baterie încărcată, dar brick-ul refuză să se deschidă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73062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b="0" dirty="0"/>
              <a:t>Verificați contactele bateriei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o-RO" b="0" dirty="0"/>
              <a:t>Uneori, contacții bateriei în brick se îndoaie.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o-RO" b="0" dirty="0"/>
              <a:t>Îndepărtează bateria reîncărcabilă sau bateriile </a:t>
            </a:r>
            <a:r>
              <a:rPr lang="en-US" b="0" dirty="0"/>
              <a:t> AA </a:t>
            </a:r>
            <a:r>
              <a:rPr lang="ro-RO" b="0" dirty="0"/>
              <a:t>și îndreaptă contactele.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Re</a:t>
            </a:r>
            <a:r>
              <a:rPr lang="ro-RO" b="0" dirty="0"/>
              <a:t>pune bateria pe brick.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o-RO" b="0" dirty="0"/>
              <a:t>Pentru mai multe detalii urmărește v</a:t>
            </a:r>
            <a:r>
              <a:rPr lang="en-US" b="0" dirty="0" err="1"/>
              <a:t>ideo</a:t>
            </a:r>
            <a:r>
              <a:rPr lang="ro-RO" b="0" dirty="0"/>
              <a:t>-ul de</a:t>
            </a:r>
            <a:r>
              <a:rPr lang="en-US" b="0" dirty="0"/>
              <a:t> Hands on Technology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/>
              <a:t>https://</a:t>
            </a:r>
            <a:r>
              <a:rPr lang="en-US" b="0" dirty="0" err="1"/>
              <a:t>youtu.be</a:t>
            </a:r>
            <a:r>
              <a:rPr lang="en-US" b="0" dirty="0"/>
              <a:t>/za9bJ2nwloo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6543" y="2122714"/>
            <a:ext cx="3706131" cy="272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6543" y="4980214"/>
            <a:ext cx="370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credit: Hands on Technology</a:t>
            </a:r>
          </a:p>
        </p:txBody>
      </p:sp>
    </p:spTree>
    <p:extLst>
      <p:ext uri="{BB962C8B-B14F-4D97-AF65-F5344CB8AC3E}">
        <p14:creationId xmlns:p14="http://schemas.microsoft.com/office/powerpoint/2010/main" val="98171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Butonul meu </a:t>
            </a:r>
            <a:r>
              <a:rPr lang="en-US" dirty="0"/>
              <a:t>“off” </a:t>
            </a:r>
            <a:r>
              <a:rPr lang="ro-RO" dirty="0"/>
              <a:t>este blocat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6" y="1391093"/>
            <a:ext cx="4547762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b="0" dirty="0"/>
              <a:t>Dacă vrei să îl repari singur ....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ro-RO" b="0" dirty="0"/>
              <a:t>Este o mică piesă de metal curbată sub fiecare buton. Aceasta trebuie să se fi mișcat din loc.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ro-RO" dirty="0"/>
              <a:t>Îndepărtează bateria. 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ro-RO" b="0" dirty="0"/>
              <a:t>Deșurubează cele 4 șuruburi.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en-US" b="0" dirty="0"/>
              <a:t>Repo</a:t>
            </a:r>
            <a:r>
              <a:rPr lang="ro-RO" b="0" dirty="0"/>
              <a:t>ziționează butoanele în așa fel încât să facă contact 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ro-RO" b="0" dirty="0"/>
              <a:t>Înșurubează din nou cutia.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o-RO" b="0" dirty="0"/>
              <a:t>Poate vrei să apelezi la Serviciul de suport al clienților LEGO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o-RO" b="0" dirty="0"/>
              <a:t>Urmărește</a:t>
            </a:r>
            <a:r>
              <a:rPr lang="en-US" b="0" dirty="0"/>
              <a:t> video </a:t>
            </a:r>
            <a:r>
              <a:rPr lang="ro-RO" b="0" dirty="0"/>
              <a:t>de</a:t>
            </a:r>
            <a:r>
              <a:rPr lang="en-US" b="0" dirty="0"/>
              <a:t> Damien Kee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/NNoutMLxmJ0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2685" y="3874801"/>
            <a:ext cx="24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credits: Damien </a:t>
            </a:r>
            <a:r>
              <a:rPr lang="en-US" sz="1400" dirty="0" err="1"/>
              <a:t>Kee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621" y="1391093"/>
            <a:ext cx="2071284" cy="248370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461047" y="2828941"/>
            <a:ext cx="778475" cy="8155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72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Am șters programul de pe calculator, dar el e încă pe brick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74043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Pot recupera un program de pe brick dacă am pierdut codul de pe calculator</a:t>
            </a:r>
            <a:r>
              <a:rPr lang="en-US" dirty="0"/>
              <a:t>?</a:t>
            </a:r>
          </a:p>
          <a:p>
            <a:pPr marL="800100" lvl="1" indent="-342900">
              <a:buFont typeface="Arial" charset="0"/>
              <a:buChar char="•"/>
            </a:pPr>
            <a:r>
              <a:rPr lang="ro-RO" dirty="0"/>
              <a:t>Din păcate dacă ai pierdut programul de pe calculator este imposibil să obții o variantă editabilă </a:t>
            </a:r>
            <a:r>
              <a:rPr lang="en-US" dirty="0"/>
              <a:t>(</a:t>
            </a:r>
            <a:r>
              <a:rPr lang="ro-RO" dirty="0"/>
              <a:t>î</a:t>
            </a:r>
            <a:r>
              <a:rPr lang="en-US" dirty="0"/>
              <a:t>n EV3-G) </a:t>
            </a:r>
            <a:r>
              <a:rPr lang="ro-RO" dirty="0"/>
              <a:t>de pe brick înapoi pe calculator.</a:t>
            </a:r>
            <a:r>
              <a:rPr lang="en-US" dirty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Ce face butonul de </a:t>
            </a:r>
            <a:r>
              <a:rPr lang="en-US" i="1" dirty="0"/>
              <a:t>Upload</a:t>
            </a:r>
            <a:r>
              <a:rPr lang="en-US" dirty="0"/>
              <a:t> </a:t>
            </a:r>
            <a:r>
              <a:rPr lang="ro-RO" dirty="0"/>
              <a:t>din memoria b</a:t>
            </a:r>
            <a:r>
              <a:rPr lang="en-US" dirty="0" err="1"/>
              <a:t>rowser</a:t>
            </a:r>
            <a:r>
              <a:rPr lang="ro-RO" dirty="0"/>
              <a:t>-ului</a:t>
            </a:r>
            <a:r>
              <a:rPr lang="en-US" dirty="0"/>
              <a:t>?  </a:t>
            </a:r>
          </a:p>
          <a:p>
            <a:pPr marL="800100" lvl="1" indent="-342900">
              <a:buFont typeface="Arial" charset="0"/>
              <a:buChar char="•"/>
            </a:pPr>
            <a:r>
              <a:rPr lang="ro-RO" dirty="0"/>
              <a:t>Te va lăsa să copiezi o versiune compilată a programului. Cu toate acestea, nu vei putea să vezi sau să editezi programul în software-ul EV3 din nou.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642" y="4136164"/>
            <a:ext cx="2914369" cy="1771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89595">
            <a:off x="6282036" y="2273642"/>
            <a:ext cx="206357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Always back up your programs!</a:t>
            </a:r>
          </a:p>
        </p:txBody>
      </p:sp>
    </p:spTree>
    <p:extLst>
      <p:ext uri="{BB962C8B-B14F-4D97-AF65-F5344CB8AC3E}">
        <p14:creationId xmlns:p14="http://schemas.microsoft.com/office/powerpoint/2010/main" val="158306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6983</TotalTime>
  <Words>725</Words>
  <Application>Microsoft Office PowerPoint</Application>
  <PresentationFormat>On-screen Show (4:3)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American Typewriter</vt:lpstr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Obiectivele lecției</vt:lpstr>
      <vt:lpstr>BRICK-ul meu a înghețat</vt:lpstr>
      <vt:lpstr>Brick blocat în mod repetat în timpul bootării/ blocat în timpul actualizării FIRMWARE-ului</vt:lpstr>
      <vt:lpstr>Brick blocat în mod repetat în timpul bootării/ blocat în timpul actualizării FIRMWARE-ului</vt:lpstr>
      <vt:lpstr>Baterie încărcată, dar brick-ul refuză să se deschidă </vt:lpstr>
      <vt:lpstr>Butonul meu “off” este blocat</vt:lpstr>
      <vt:lpstr>Am șters programul de pe calculator, dar el e încă pe brick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Adnim</cp:lastModifiedBy>
  <cp:revision>73</cp:revision>
  <cp:lastPrinted>2017-08-28T12:40:29Z</cp:lastPrinted>
  <dcterms:created xsi:type="dcterms:W3CDTF">2014-08-07T02:19:13Z</dcterms:created>
  <dcterms:modified xsi:type="dcterms:W3CDTF">2023-09-03T10:47:34Z</dcterms:modified>
</cp:coreProperties>
</file>