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26" r:id="rId4"/>
    <p:sldId id="418" r:id="rId5"/>
    <p:sldId id="419" r:id="rId6"/>
    <p:sldId id="421" r:id="rId7"/>
    <p:sldId id="422" r:id="rId8"/>
    <p:sldId id="420" r:id="rId9"/>
    <p:sldId id="427" r:id="rId10"/>
    <p:sldId id="423" r:id="rId11"/>
    <p:sldId id="424" r:id="rId12"/>
    <p:sldId id="425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6" autoAdjust="0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48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764-F429-4C44-ADEB-B5A320935278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CA8-12DB-8B44-97BF-01F943EC24A2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16F98-2860-C14A-AF64-9DD6EA1C6F2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5D7F-7ADA-2E40-9DD6-22F5B14DE3E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4012-E28D-9A48-BCC4-57A934C9C6E8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60F1-77FD-D44D-9E5E-E014199770CF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85EC-A4C8-CF40-A44C-EFD9D1FFC1BF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C94-0AE4-EC4D-849C-F3F15553512B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C574-2A10-7440-97F3-F98AF176B58D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429F-C207-3E4C-AB22-F6754E74C9A1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D5C9-295A-EA42-A1AB-104FF1EA1A60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9FFC-D20E-A049-80CF-66E6155070C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0C1D-DE7E-8942-81F9-ADF982A10F6E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993-A3B8-484D-A991-3B7C5ADDE57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D3BC-874D-914C-81FD-345F9972F84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05DF-00F5-CE4B-8212-158B8730C78D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6061-0097-DB4A-BADE-ABFE5479D517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6CD6-6D6F-9941-BF37-95C55A54112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7E93-6B14-104A-80C2-8CA3B25F04C6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70F6-61A5-7548-80A6-6DE4C4A42405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6D47-FCDB-CF4E-8600-40B9B6E1AFD9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32A7-6911-3C47-9447-69E71075A29A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A82-4C6F-C54E-9349-1248281657E0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395E-AFA3-B24B-9321-99D4ECCE0398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D2C9-5D41-E84B-A11A-6C09FA941CD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0C3D-50D9-3C40-A1B5-4620EFB563FC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105-88F3-A848-A5B1-045E736560B5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E1AD-E6D3-064E-A039-152874CF8A53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2BB-52AC-034D-9826-2542204A9B05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C9C6-1209-EB4E-A016-113DABB47F9F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216-2276-7E45-854D-253E78414883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8525-F76A-BF45-A828-F93739153269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451-AE2E-7741-AD76-2DB529CFFC3A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31BFD-E9D8-F54D-B5D5-5ACD5AC0655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D50491-3720-C449-B098-8B506817FCDE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78B2-B4C5-964D-927E-48C3D45B987D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Imagini și Sunete personalizate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</a:t>
            </a:r>
            <a:r>
              <a:rPr lang="ro-RO" dirty="0"/>
              <a:t>ăugarea sunetelor personalizate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5: Sa</a:t>
            </a:r>
            <a:r>
              <a:rPr lang="ro-RO" dirty="0"/>
              <a:t>l</a:t>
            </a:r>
            <a:r>
              <a:rPr lang="en-US" dirty="0" err="1"/>
              <a:t>ve</a:t>
            </a:r>
            <a:r>
              <a:rPr lang="ro-RO" dirty="0"/>
              <a:t>ază fișierul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6: </a:t>
            </a:r>
            <a:r>
              <a:rPr lang="ro-RO" dirty="0"/>
              <a:t>Sunetul va apărea în </a:t>
            </a:r>
          </a:p>
          <a:p>
            <a:r>
              <a:rPr lang="ro-RO" dirty="0"/>
              <a:t>paleta de block-uri de sunete.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113" y="2743629"/>
            <a:ext cx="4537826" cy="3085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cum să utilizăm block-ul de displayși block-ul de Sunet pentru a adăuga imagini și sunete pe EV3.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</a:t>
            </a:r>
            <a:r>
              <a:rPr lang="ro-RO" dirty="0"/>
              <a:t>ăugarea imaginilor personalizate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ro-RO" dirty="0"/>
              <a:t>Pasul </a:t>
            </a:r>
            <a:r>
              <a:rPr lang="en-US" dirty="0"/>
              <a:t>1: Select</a:t>
            </a:r>
            <a:r>
              <a:rPr lang="ro-RO" dirty="0"/>
              <a:t>ează editorul de </a:t>
            </a:r>
            <a:r>
              <a:rPr lang="en-US" dirty="0" err="1"/>
              <a:t>Imag</a:t>
            </a:r>
            <a:r>
              <a:rPr lang="ro-RO" dirty="0"/>
              <a:t>in</a:t>
            </a:r>
            <a:r>
              <a:rPr lang="en-US" dirty="0"/>
              <a:t>e</a:t>
            </a:r>
            <a:r>
              <a:rPr lang="ro-RO" dirty="0"/>
              <a:t> pe meniul </a:t>
            </a:r>
            <a:r>
              <a:rPr lang="en-US" dirty="0"/>
              <a:t>EV3</a:t>
            </a:r>
            <a:r>
              <a:rPr lang="ro-RO" dirty="0"/>
              <a:t>.</a:t>
            </a:r>
            <a:r>
              <a:rPr lang="en-US" dirty="0"/>
              <a:t> Not</a:t>
            </a:r>
            <a:r>
              <a:rPr lang="ro-RO" dirty="0"/>
              <a:t>ă</a:t>
            </a:r>
            <a:r>
              <a:rPr lang="en-US" dirty="0"/>
              <a:t>:  </a:t>
            </a:r>
          </a:p>
          <a:p>
            <a:r>
              <a:rPr lang="ro-RO" b="0" dirty="0"/>
              <a:t>Editorul de imaginepoate deschide fișiere cu extensia</a:t>
            </a:r>
            <a:r>
              <a:rPr lang="en-US" b="0" dirty="0"/>
              <a:t> 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</a:t>
            </a:r>
            <a:r>
              <a:rPr lang="ro-RO" b="0" dirty="0"/>
              <a:t>și</a:t>
            </a:r>
            <a:r>
              <a:rPr lang="en-US" b="0" dirty="0"/>
              <a:t> .bmp. </a:t>
            </a:r>
            <a:r>
              <a:rPr lang="ro-RO" b="0" dirty="0"/>
              <a:t>Imaginile colorate sunt automat convertite în imagini moncrome.</a:t>
            </a:r>
            <a:r>
              <a:rPr lang="en-US" b="0" dirty="0"/>
              <a:t> </a:t>
            </a:r>
            <a:r>
              <a:rPr lang="ro-RO" b="0" dirty="0"/>
              <a:t>Fișierele cu extensia</a:t>
            </a:r>
            <a:r>
              <a:rPr lang="en-US" b="0" dirty="0"/>
              <a:t> .</a:t>
            </a:r>
            <a:r>
              <a:rPr lang="en-US" b="0" dirty="0" err="1"/>
              <a:t>rgf</a:t>
            </a:r>
            <a:r>
              <a:rPr lang="en-US" b="0" dirty="0"/>
              <a:t> </a:t>
            </a:r>
            <a:r>
              <a:rPr lang="ro-RO" b="0" dirty="0"/>
              <a:t>este ceea ce folosește L</a:t>
            </a:r>
            <a:r>
              <a:rPr lang="en-US" b="0" dirty="0"/>
              <a:t>EGO.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ro-RO" dirty="0"/>
              <a:t>Deschide imaginea ta.</a:t>
            </a:r>
            <a:endParaRPr lang="en-US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</a:t>
            </a:r>
            <a:r>
              <a:rPr lang="ro-RO" dirty="0"/>
              <a:t>ăugarea imaginilor personalizate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3: </a:t>
            </a:r>
            <a:r>
              <a:rPr lang="ro-RO" dirty="0"/>
              <a:t>Schimbă mărimea imaginii utilizând butoanele și schimbați locația prin selectarea și mișcarea întregii imagini.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4:  Adjust</a:t>
            </a:r>
            <a:r>
              <a:rPr lang="ro-RO" dirty="0"/>
              <a:t>ează</a:t>
            </a:r>
            <a:r>
              <a:rPr lang="en-US" dirty="0"/>
              <a:t> the contrast</a:t>
            </a:r>
            <a:r>
              <a:rPr lang="ro-RO" dirty="0"/>
              <a:t>ul.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</a:t>
            </a:r>
            <a:r>
              <a:rPr lang="ro-RO" dirty="0"/>
              <a:t>ăugarea imaginilor personalizate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ro-RO" dirty="0"/>
              <a:t>Paul</a:t>
            </a:r>
            <a:r>
              <a:rPr lang="en-US" dirty="0"/>
              <a:t> 5: Edit</a:t>
            </a:r>
            <a:r>
              <a:rPr lang="ro-RO" dirty="0"/>
              <a:t>ează imaginea</a:t>
            </a:r>
            <a:r>
              <a:rPr lang="en-US" dirty="0"/>
              <a:t>, u</a:t>
            </a:r>
            <a:r>
              <a:rPr lang="ro-RO" dirty="0"/>
              <a:t>tilizând paleta de instrumente de la stânga ecranului de editare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6: Sa</a:t>
            </a:r>
            <a:r>
              <a:rPr lang="ro-RO" dirty="0"/>
              <a:t>lvează </a:t>
            </a:r>
            <a:r>
              <a:rPr lang="en-US" dirty="0" err="1"/>
              <a:t>imag</a:t>
            </a:r>
            <a:r>
              <a:rPr lang="ro-RO" dirty="0"/>
              <a:t>in</a:t>
            </a:r>
            <a:r>
              <a:rPr lang="en-US" dirty="0"/>
              <a:t>e</a:t>
            </a:r>
            <a:r>
              <a:rPr lang="ro-RO" dirty="0"/>
              <a:t>a.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</a:t>
            </a:r>
            <a:r>
              <a:rPr lang="ro-RO" dirty="0"/>
              <a:t>ăugarea imaginilor personalizate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7: </a:t>
            </a:r>
            <a:r>
              <a:rPr lang="ro-RO" dirty="0"/>
              <a:t>Această imagine este gata să fie utilizată în block-ul de display.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741" y="1465573"/>
            <a:ext cx="5550062" cy="4832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Share-uirea fișierelor tale </a:t>
            </a:r>
            <a:r>
              <a:rPr lang="en-US" dirty="0"/>
              <a:t>RGF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2" y="1326356"/>
            <a:ext cx="3073940" cy="479980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Apasă cheiaîn proiectul tău.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</a:t>
            </a:r>
            <a:r>
              <a:rPr lang="ro-RO" dirty="0"/>
              <a:t>ează tab-ul pe imagini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Apasă pe fișierul cu extensia</a:t>
            </a:r>
            <a:r>
              <a:rPr lang="en-US" dirty="0"/>
              <a:t>.</a:t>
            </a:r>
            <a:r>
              <a:rPr lang="en-US" dirty="0" err="1"/>
              <a:t>rgf</a:t>
            </a:r>
            <a:r>
              <a:rPr lang="en-US" dirty="0"/>
              <a:t> file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Apasă pe </a:t>
            </a:r>
            <a:r>
              <a:rPr lang="en-US" dirty="0"/>
              <a:t>Export </a:t>
            </a:r>
            <a:r>
              <a:rPr lang="ro-RO" dirty="0"/>
              <a:t>și salvează fișierul.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Poți trimite acest fișier oricui dorești.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Dacă vrei să adaugi fișiere cu extensia .</a:t>
            </a:r>
            <a:r>
              <a:rPr lang="en-US" dirty="0" err="1"/>
              <a:t>rgf</a:t>
            </a:r>
            <a:r>
              <a:rPr lang="en-US" dirty="0"/>
              <a:t> </a:t>
            </a:r>
            <a:r>
              <a:rPr lang="ro-RO" dirty="0"/>
              <a:t>trimise ție pentru proiectul tău, alege Import.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4529" y="1691826"/>
            <a:ext cx="242047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92385" y="3901622"/>
            <a:ext cx="869580" cy="3740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3835" y="4282621"/>
            <a:ext cx="1039905" cy="3193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6060" y="5890809"/>
            <a:ext cx="739588" cy="3454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</a:t>
            </a:r>
            <a:r>
              <a:rPr lang="ro-RO" dirty="0"/>
              <a:t>ăugarea sunetelor personalizate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Select</a:t>
            </a:r>
            <a:r>
              <a:rPr lang="ro-RO" dirty="0"/>
              <a:t>ează editorul de sunetedin Meniul de instrumente.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ro-RO" dirty="0"/>
              <a:t>Apasă pe </a:t>
            </a:r>
            <a:r>
              <a:rPr lang="en-US" dirty="0"/>
              <a:t>Open </a:t>
            </a:r>
            <a:r>
              <a:rPr lang="ro-RO" dirty="0"/>
              <a:t>și</a:t>
            </a:r>
            <a:r>
              <a:rPr lang="en-US" dirty="0"/>
              <a:t> select</a:t>
            </a:r>
            <a:r>
              <a:rPr lang="ro-RO" dirty="0"/>
              <a:t>ează un fișier de sunet sau înregistrează sunetul tău utilizând butonul roșu.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</a:t>
            </a:r>
            <a:r>
              <a:rPr lang="ro-RO" dirty="0"/>
              <a:t>ăugarea sunetelor personalizate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3: </a:t>
            </a:r>
            <a:r>
              <a:rPr lang="ro-RO" dirty="0"/>
              <a:t>Sunetul pe care l-ai selectat va apărea în editor.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Pasul</a:t>
            </a:r>
            <a:r>
              <a:rPr lang="en-US" dirty="0"/>
              <a:t> 4: M</a:t>
            </a:r>
            <a:r>
              <a:rPr lang="ro-RO" dirty="0"/>
              <a:t>ișcă bara albastră pentru a selecta mărimea acestui clip.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9/11/2016)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6396</TotalTime>
  <Words>543</Words>
  <Application>Microsoft Office PowerPoint</Application>
  <PresentationFormat>On-screen Show (4:3)</PresentationFormat>
  <Paragraphs>78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BEGINNER PROGRAMMING LESSON</vt:lpstr>
      <vt:lpstr>Obiectivele lecției</vt:lpstr>
      <vt:lpstr>Adăugarea imaginilor personalizate</vt:lpstr>
      <vt:lpstr>Adăugarea imaginilor personalizate</vt:lpstr>
      <vt:lpstr>Adăugarea imaginilor personalizate</vt:lpstr>
      <vt:lpstr>Adăugarea imaginilor personalizate</vt:lpstr>
      <vt:lpstr>Share-uirea fișierelor tale RGF</vt:lpstr>
      <vt:lpstr>Adăugarea sunetelor personalizate</vt:lpstr>
      <vt:lpstr>Adăugarea sunetelor personalizate</vt:lpstr>
      <vt:lpstr>Adăugarea sunetelor personalizate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Adnim</cp:lastModifiedBy>
  <cp:revision>28</cp:revision>
  <cp:lastPrinted>2016-01-17T19:43:02Z</cp:lastPrinted>
  <dcterms:created xsi:type="dcterms:W3CDTF">2014-08-07T02:19:13Z</dcterms:created>
  <dcterms:modified xsi:type="dcterms:W3CDTF">2023-09-10T09:08:16Z</dcterms:modified>
</cp:coreProperties>
</file>