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3" r:id="rId3"/>
    <p:sldId id="412" r:id="rId4"/>
    <p:sldId id="414" r:id="rId5"/>
    <p:sldId id="410" r:id="rId6"/>
    <p:sldId id="403" r:id="rId7"/>
    <p:sldId id="411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1" autoAdjust="0"/>
    <p:restoredTop sz="96296" autoAdjust="0"/>
  </p:normalViewPr>
  <p:slideViewPr>
    <p:cSldViewPr snapToGrid="0" snapToObjects="1">
      <p:cViewPr varScale="1">
        <p:scale>
          <a:sx n="80" d="100"/>
          <a:sy n="80" d="100"/>
        </p:scale>
        <p:origin x="105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DA8-91BE-D84F-BC70-CF43F3D9CF3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814-EB5C-5C43-8893-E3A1E466D3A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41F-BC3C-2D49-96A4-7629CBD53E4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A138-36EF-EB49-B244-DC7F7EB12E8E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BE9-0262-064A-B226-10710A049D3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4CE-5CD9-7748-B7E2-9EB59D6E682B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AD66-07C7-7846-BD7D-06164D63E6C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DDF-86FE-EB42-BEC9-3B5CC66C661A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4A7-58F8-574B-9177-DF89F5712002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8BD3-5D28-B748-8169-60ADEC58A485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E608-A730-9F41-B145-F3D6C32D176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4988-891D-234B-9FFE-78D7B239491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2105-26FA-1243-88AE-A609CEBBD0B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1FC-6D4E-A54C-B703-0B0020577B9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50DF-993E-FF43-B073-67B20C34026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818-ED79-4B47-A2D9-D4E5F8DADCDC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19C-D2C9-DE49-B914-0C9ED0DBA0C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8B8-8BE0-4F49-B12B-68092BB9602D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31A1-3BD9-0144-81D0-7FEB34905A5D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6049-EC18-304C-A850-4A817AF10918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4BB-7842-3B41-9752-C3E084454838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359-EF4E-284F-8806-770CCE326910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71E826-0063-304C-BEE7-0BA6065310E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AA-423C-F045-B8BC-4F35D36808C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Provocări finale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52718"/>
            <a:ext cx="8388349" cy="827943"/>
          </a:xfrm>
        </p:spPr>
        <p:txBody>
          <a:bodyPr>
            <a:normAutofit fontScale="90000"/>
          </a:bodyPr>
          <a:lstStyle/>
          <a:p>
            <a:r>
              <a:rPr lang="ro-RO" dirty="0"/>
              <a:t>Instrucțiunile profesorilor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Poți seta orice provocare dorești folosind bandă izoler colorată pe o planșă albă</a:t>
            </a:r>
            <a:r>
              <a:rPr lang="en-US" b="0" dirty="0"/>
              <a:t> (</a:t>
            </a:r>
            <a:r>
              <a:rPr lang="ro-RO" b="0" dirty="0"/>
              <a:t>disponibilă în magazinele de bricolaj</a:t>
            </a:r>
            <a:r>
              <a:rPr lang="en-US" b="0" dirty="0"/>
              <a:t>).  </a:t>
            </a:r>
            <a:r>
              <a:rPr lang="ro-RO" b="0" dirty="0"/>
              <a:t>Poți folosi un poster de hârtie alb direct pe podea.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Observați, culorile benzii izoler nu sunt aceleași cu cele ale </a:t>
            </a:r>
            <a:r>
              <a:rPr lang="en-US" b="0" dirty="0"/>
              <a:t>LEGO. </a:t>
            </a:r>
            <a:r>
              <a:rPr lang="ro-RO" b="0" dirty="0"/>
              <a:t>Așa că senzorii pot avea probleme în a citi acele culori.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Poți folosi planșele mai vechi ale </a:t>
            </a:r>
            <a:r>
              <a:rPr lang="en-US" b="0" dirty="0"/>
              <a:t>FIRST LEGO League </a:t>
            </a:r>
            <a:r>
              <a:rPr lang="ro-RO" b="0" dirty="0"/>
              <a:t>pentru antrenament</a:t>
            </a:r>
            <a:r>
              <a:rPr lang="en-US" b="0" dirty="0"/>
              <a:t>. </a:t>
            </a:r>
            <a:r>
              <a:rPr lang="ro-RO" b="0" dirty="0"/>
              <a:t>Acestea sunt disponibile pe e</a:t>
            </a:r>
            <a:r>
              <a:rPr lang="en-US" b="0" dirty="0"/>
              <a:t>Bay </a:t>
            </a:r>
            <a:r>
              <a:rPr lang="ro-RO" b="0" dirty="0"/>
              <a:t>sau la alte echipe.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36" y="997226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936" y="3776545"/>
            <a:ext cx="4071485" cy="2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73873"/>
            <a:ext cx="8550274" cy="1371600"/>
          </a:xfrm>
        </p:spPr>
        <p:txBody>
          <a:bodyPr/>
          <a:lstStyle/>
          <a:p>
            <a:r>
              <a:rPr lang="ro-RO" dirty="0"/>
              <a:t>Provocările din această lecție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3" y="1445473"/>
            <a:ext cx="3429001" cy="463205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b="0" dirty="0"/>
              <a:t>Următoarele </a:t>
            </a:r>
            <a:r>
              <a:rPr lang="en-US" b="0" dirty="0"/>
              <a:t>slide</a:t>
            </a:r>
            <a:r>
              <a:rPr lang="ro-RO" b="0" dirty="0"/>
              <a:t>-uri</a:t>
            </a:r>
            <a:r>
              <a:rPr lang="en-US" b="0" dirty="0"/>
              <a:t> </a:t>
            </a:r>
            <a:r>
              <a:rPr lang="ro-RO" b="0" dirty="0"/>
              <a:t>au câteva exemple de provocări care încorporează lecțiile de la </a:t>
            </a:r>
            <a:r>
              <a:rPr lang="en-US" b="0" dirty="0"/>
              <a:t>Beginner.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Solu</a:t>
            </a:r>
            <a:r>
              <a:rPr lang="ro-RO" b="0" dirty="0"/>
              <a:t>țiile nu sunt afișate. Elevii trebuie să utilizeze orice au descoperit în lecțiile Beginner pentru a rezolva misiunile.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o-RO" b="0" dirty="0"/>
              <a:t>Alături se află câteva planșe de antrenament cu diverse caracteristici pe care le-am utilizat pentru EV</a:t>
            </a:r>
            <a:r>
              <a:rPr lang="en-US" b="0" dirty="0"/>
              <a:t>3Lessons.com</a:t>
            </a:r>
            <a:r>
              <a:rPr lang="ro-RO" b="0" dirty="0"/>
              <a:t>.</a:t>
            </a:r>
            <a:r>
              <a:rPr lang="en-US" b="0" dirty="0"/>
              <a:t> </a:t>
            </a:r>
            <a:r>
              <a:rPr lang="ro-RO" b="0" dirty="0"/>
              <a:t>Acestea nu sunt de vânzare. Dar design-ul lor este gratis oricui donează pentru acest site.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5441" y="1336283"/>
            <a:ext cx="4677233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/>
              <a:t>Maze 1: </a:t>
            </a:r>
            <a:r>
              <a:rPr lang="ro-RO" dirty="0"/>
              <a:t>Antrenament mers înainte și întoarceri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BASE/ START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Ieși din bază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stânga în pasaj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dreapta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dreapta și mergi înainte pentru a ajunge la </a:t>
            </a:r>
            <a:r>
              <a:rPr lang="en-US" dirty="0"/>
              <a:t>END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/>
              <a:t>MAZE 2: </a:t>
            </a:r>
            <a:r>
              <a:rPr lang="ro-RO" dirty="0"/>
              <a:t>Exercițiu folosirea senzorilor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22" y="1627427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BASE/ START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5895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Not Touch this.</a:t>
            </a:r>
          </a:p>
          <a:p>
            <a:pPr algn="ctr"/>
            <a:r>
              <a:rPr lang="en-US" dirty="0"/>
              <a:t>Light box that falls over.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o-RO" dirty="0"/>
              <a:t>Ieși din bază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Mergi spre peretele de la nord și </a:t>
            </a:r>
            <a:r>
              <a:rPr lang="ro-RO" dirty="0">
                <a:solidFill>
                  <a:srgbClr val="FF0000"/>
                </a:solidFill>
              </a:rPr>
              <a:t>atinge-l.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ro-RO" dirty="0"/>
              <a:t>Dă înapoi și navighează prin pasaj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Mergi către peretele</a:t>
            </a:r>
            <a:r>
              <a:rPr lang="en-US" dirty="0"/>
              <a:t> “do not touch”.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Nu-l atinge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ro-RO" dirty="0"/>
              <a:t>Întoarce și mergi spre peretele de vest.</a:t>
            </a:r>
            <a:endParaRPr lang="en-US" dirty="0"/>
          </a:p>
          <a:p>
            <a:pPr marL="342900" indent="-342900">
              <a:buAutoNum type="arabicParenR"/>
            </a:pPr>
            <a:r>
              <a:rPr lang="ro-RO" dirty="0"/>
              <a:t>Întoarce și îndreaptă-te spre E</a:t>
            </a:r>
            <a:r>
              <a:rPr lang="en-US" dirty="0"/>
              <a:t>ND!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tilizează </a:t>
            </a:r>
            <a:r>
              <a:rPr lang="en-US" dirty="0"/>
              <a:t>2-3 SEN</a:t>
            </a:r>
            <a:r>
              <a:rPr lang="ro-RO" dirty="0"/>
              <a:t>ZORI</a:t>
            </a:r>
            <a:r>
              <a:rPr lang="en-US" dirty="0"/>
              <a:t>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Oprește la linie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</a:t>
            </a:r>
            <a:r>
              <a:rPr lang="ro-RO" dirty="0"/>
              <a:t>ează robotul tău să meargă înainte și să oprească exact la a treia linie</a:t>
            </a:r>
            <a:r>
              <a:rPr lang="en-US" dirty="0"/>
              <a:t>.</a:t>
            </a:r>
          </a:p>
          <a:p>
            <a:r>
              <a:rPr lang="ro-RO" dirty="0"/>
              <a:t>Trebuie să utilizezi un LOOP și un senzor</a:t>
            </a:r>
            <a:r>
              <a:rPr lang="en-US" dirty="0"/>
              <a:t>!</a:t>
            </a:r>
          </a:p>
          <a:p>
            <a:br>
              <a:rPr lang="en-US" dirty="0"/>
            </a:br>
            <a:r>
              <a:rPr lang="ro-RO" dirty="0"/>
              <a:t>Ce senzor vei folosi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514"/>
            <a:ext cx="8245474" cy="4526375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6225</TotalTime>
  <Words>471</Words>
  <Application>Microsoft Office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Instrucțiunile profesorilor</vt:lpstr>
      <vt:lpstr>Provocările din această lecție</vt:lpstr>
      <vt:lpstr>Maze 1: Antrenament mers înainte și întoarceri</vt:lpstr>
      <vt:lpstr>MAZE 2: Exercițiu folosirea senzorilor</vt:lpstr>
      <vt:lpstr>Oprește la linie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Adnim</cp:lastModifiedBy>
  <cp:revision>21</cp:revision>
  <cp:lastPrinted>2016-07-05T01:01:43Z</cp:lastPrinted>
  <dcterms:created xsi:type="dcterms:W3CDTF">2014-08-07T02:19:13Z</dcterms:created>
  <dcterms:modified xsi:type="dcterms:W3CDTF">2023-09-13T20:04:40Z</dcterms:modified>
</cp:coreProperties>
</file>