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9" r:id="rId4"/>
    <p:sldId id="271" r:id="rId5"/>
    <p:sldId id="272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7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</a:t>
            </a:r>
            <a:r>
              <a:rPr lang="en-US" sz="1800" dirty="0" err="1"/>
              <a:t>Seshan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2F4DDE-387D-A24C-96D0-8735D077301E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3C2C3AE-B556-F749-93DC-3986505DCFB9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E04F-FA79-F749-8491-D6E84C9AAF19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90E3-6A4A-634D-B159-C16343BED3AE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25D9-46EC-A042-AE0A-E9C27A073619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D2CF-E010-1A4B-9C49-50C40473FFA7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39-D488-5240-9DE1-B2F69541B869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08BD-21E2-714B-AD9C-D5DFD03B5D12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9B6-0F8B-E941-ACE8-767373DCC80D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D312-B2C9-AF4A-BBDB-89CA888008EE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7AFEA81-CE5C-8C4E-B582-58E91FFD6A05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7CBA-B9C5-A048-9394-3E59552C47EB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646A-965C-594D-B74F-04EBE1D1C75E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300E-FD8F-F34D-8A24-CCC1B58A2C75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E9E90F-C859-074C-9BEC-4A2486EF5601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54980A9-99FF-3042-8F48-4CF070E8454A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A836B22-AA08-B346-8909-EA9229E6A11E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3667120-EEDD-C54D-B060-7D18F98E85CF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278728E-4711-C843-9D51-B6F0B396F238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C5F54B8-B4DA-E541-B968-DDC5E31783FD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07BC2ED3-37DA-3C47-8BCB-8BC59059AF8A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257C-1A47-E74A-B2B1-EA36CFA5A35D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</a:t>
            </a:r>
            <a:r>
              <a:rPr lang="ro-RO" dirty="0"/>
              <a:t>ul comenzilor adiționale </a:t>
            </a:r>
            <a:r>
              <a:rPr lang="en-US" dirty="0"/>
              <a:t>LEGO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</a:t>
            </a:r>
            <a:r>
              <a:rPr lang="ro-RO" dirty="0"/>
              <a:t>ăugarea block-urile oficiale</a:t>
            </a:r>
            <a:r>
              <a:rPr lang="en-US" dirty="0"/>
              <a:t> LEGO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491975"/>
            <a:ext cx="8452022" cy="4880919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o-RO" dirty="0"/>
              <a:t>Dacă instalezi software-ul </a:t>
            </a:r>
            <a:r>
              <a:rPr lang="en-US" dirty="0"/>
              <a:t>Home Edition </a:t>
            </a:r>
            <a:r>
              <a:rPr lang="ro-RO" dirty="0"/>
              <a:t>a</a:t>
            </a:r>
            <a:r>
              <a:rPr lang="en-US" dirty="0"/>
              <a:t> EV3, </a:t>
            </a:r>
            <a:r>
              <a:rPr lang="ro-RO" dirty="0"/>
              <a:t>poate vei vrea să adaugi block-ul senzorilor </a:t>
            </a:r>
            <a:r>
              <a:rPr lang="en-US" dirty="0"/>
              <a:t>Gyro </a:t>
            </a:r>
            <a:r>
              <a:rPr lang="ro-RO" dirty="0"/>
              <a:t>și</a:t>
            </a:r>
            <a:r>
              <a:rPr lang="en-US" dirty="0"/>
              <a:t> Ultrasonic Sensor </a:t>
            </a:r>
            <a:r>
              <a:rPr lang="ro-RO" dirty="0"/>
              <a:t>mai târziu.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/>
              <a:t>Dacă afli că </a:t>
            </a:r>
            <a:r>
              <a:rPr lang="ro-RO" dirty="0"/>
              <a:t>versiunea ta de software nu are senzorii de sunet sau de temperatură și block-urile ,,</a:t>
            </a:r>
            <a:r>
              <a:rPr lang="en-US" dirty="0"/>
              <a:t>Energy Meter’’</a:t>
            </a:r>
            <a:r>
              <a:rPr lang="ro-RO" dirty="0"/>
              <a:t>, le poți adăuga la orice moment.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Aceste block-uri sunt libere pentru a descărca de pe L</a:t>
            </a:r>
            <a:r>
              <a:rPr lang="en-US" dirty="0"/>
              <a:t>EGO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8144" y="3755573"/>
            <a:ext cx="4245429" cy="239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76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 1: D</a:t>
            </a:r>
            <a:r>
              <a:rPr lang="ro-RO" dirty="0"/>
              <a:t>escarcă </a:t>
            </a:r>
            <a:r>
              <a:rPr lang="en-US" dirty="0"/>
              <a:t>Block</a:t>
            </a:r>
            <a:r>
              <a:rPr lang="ro-RO" dirty="0"/>
              <a:t>-ul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295361" cy="3656510"/>
          </a:xfrm>
        </p:spPr>
        <p:txBody>
          <a:bodyPr>
            <a:normAutofit/>
          </a:bodyPr>
          <a:lstStyle/>
          <a:p>
            <a:r>
              <a:rPr lang="en-US" sz="1600" dirty="0">
                <a:sym typeface="Wingdings"/>
              </a:rPr>
              <a:t>D</a:t>
            </a:r>
            <a:r>
              <a:rPr lang="ro-RO" sz="1600" dirty="0">
                <a:sym typeface="Wingdings"/>
              </a:rPr>
              <a:t>escarcă block-urile necesare </a:t>
            </a:r>
            <a:r>
              <a:rPr lang="en-US" sz="1600" dirty="0">
                <a:sym typeface="Wingdings"/>
              </a:rPr>
              <a:t>online </a:t>
            </a:r>
            <a:r>
              <a:rPr lang="ro-RO" sz="1600" dirty="0">
                <a:sym typeface="Wingdings"/>
              </a:rPr>
              <a:t>de pe</a:t>
            </a:r>
            <a:r>
              <a:rPr lang="en-US" sz="1600" dirty="0">
                <a:sym typeface="Wingdings"/>
              </a:rPr>
              <a:t>:</a:t>
            </a:r>
          </a:p>
          <a:p>
            <a:r>
              <a:rPr lang="en-US" sz="1600" dirty="0">
                <a:sym typeface="Wingdings"/>
              </a:rPr>
              <a:t>	</a:t>
            </a:r>
            <a:r>
              <a:rPr lang="en-US" sz="1600" dirty="0"/>
              <a:t>http://</a:t>
            </a:r>
            <a:r>
              <a:rPr lang="en-US" sz="1600" dirty="0" err="1"/>
              <a:t>www.lego.com</a:t>
            </a:r>
            <a:r>
              <a:rPr lang="en-US" sz="1600" dirty="0"/>
              <a:t>/en-us/</a:t>
            </a:r>
            <a:r>
              <a:rPr lang="en-US" sz="1600" dirty="0" err="1"/>
              <a:t>mindstorms</a:t>
            </a:r>
            <a:r>
              <a:rPr lang="en-US" sz="1600" dirty="0"/>
              <a:t>/downloads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632" y="3187499"/>
            <a:ext cx="8259095" cy="27012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430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2: Import</a:t>
            </a:r>
            <a:r>
              <a:rPr lang="ro-RO" dirty="0"/>
              <a:t>ă</a:t>
            </a:r>
            <a:r>
              <a:rPr lang="en-US" dirty="0"/>
              <a:t> Block</a:t>
            </a:r>
            <a:r>
              <a:rPr lang="ro-RO" dirty="0"/>
              <a:t>-ul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359243"/>
            <a:ext cx="3648433" cy="48809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ro-RO" dirty="0"/>
              <a:t>Deschide software-ul </a:t>
            </a:r>
            <a:r>
              <a:rPr lang="en-US" dirty="0"/>
              <a:t>EV3</a:t>
            </a:r>
          </a:p>
          <a:p>
            <a:pPr marL="457200" indent="-457200">
              <a:buFont typeface="+mj-lt"/>
              <a:buAutoNum type="alphaLcPeriod"/>
            </a:pPr>
            <a:r>
              <a:rPr lang="ro-RO" dirty="0"/>
              <a:t>Mergi la ,,</a:t>
            </a:r>
            <a:r>
              <a:rPr lang="en-US" dirty="0"/>
              <a:t>Tools </a:t>
            </a:r>
            <a:r>
              <a:rPr lang="en-US" dirty="0">
                <a:sym typeface="Wingdings"/>
              </a:rPr>
              <a:t> Block Import’’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ro-RO" dirty="0"/>
              <a:t>Caută prin fișierele tale și găsește fișierul pe care vrei să-l descarci în pasul 1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Select</a:t>
            </a:r>
            <a:r>
              <a:rPr lang="ro-RO" dirty="0"/>
              <a:t>ează block-ul și apasă ,,</a:t>
            </a:r>
            <a:r>
              <a:rPr lang="en-US" dirty="0"/>
              <a:t>Import’’.</a:t>
            </a:r>
          </a:p>
          <a:p>
            <a:pPr marL="457200" indent="-457200">
              <a:buFont typeface="+mj-lt"/>
              <a:buAutoNum type="alphaLcPeriod"/>
            </a:pPr>
            <a:r>
              <a:rPr lang="ro-RO" dirty="0"/>
              <a:t>Va trebui să repornești software-ul pentru ca să poți utiliza block-ul.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305" y="1472551"/>
            <a:ext cx="3176290" cy="1772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305" y="3634191"/>
            <a:ext cx="3470729" cy="28586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93773" y="5052648"/>
            <a:ext cx="3705234" cy="248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465745"/>
            <a:ext cx="7555193" cy="2120137"/>
          </a:xfrm>
        </p:spPr>
        <p:txBody>
          <a:bodyPr>
            <a:normAutofit/>
          </a:bodyPr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7" name="Picture 2" descr="Creative Commons License">
            <a:hlinkClick r:id="rId2"/>
            <a:extLst>
              <a:ext uri="{FF2B5EF4-FFF2-40B4-BE49-F238E27FC236}">
                <a16:creationId xmlns:a16="http://schemas.microsoft.com/office/drawing/2014/main" id="{27697990-0FD7-40A7-BC7D-EC81C0C0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87</TotalTime>
  <Words>277</Words>
  <Application>Microsoft Office PowerPoint</Application>
  <PresentationFormat>On-screen Show (4:3)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Adăugarea block-urile oficiale LEGO</vt:lpstr>
      <vt:lpstr>pasul 1: Descarcă Block-ul </vt:lpstr>
      <vt:lpstr>pasul 2: Importă Block-ul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18</cp:revision>
  <cp:lastPrinted>2016-07-04T19:50:13Z</cp:lastPrinted>
  <dcterms:created xsi:type="dcterms:W3CDTF">2016-07-04T02:35:12Z</dcterms:created>
  <dcterms:modified xsi:type="dcterms:W3CDTF">2023-09-12T20:37:46Z</dcterms:modified>
</cp:coreProperties>
</file>