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2" r:id="rId2"/>
  </p:sldMasterIdLst>
  <p:notesMasterIdLst>
    <p:notesMasterId r:id="rId10"/>
  </p:notesMasterIdLst>
  <p:sldIdLst>
    <p:sldId id="256" r:id="rId3"/>
    <p:sldId id="257" r:id="rId4"/>
    <p:sldId id="269" r:id="rId5"/>
    <p:sldId id="270" r:id="rId6"/>
    <p:sldId id="271" r:id="rId7"/>
    <p:sldId id="272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25"/>
    <p:restoredTop sz="94613"/>
  </p:normalViewPr>
  <p:slideViewPr>
    <p:cSldViewPr snapToGrid="0" snapToObjects="1">
      <p:cViewPr varScale="1">
        <p:scale>
          <a:sx n="131" d="100"/>
          <a:sy n="131" d="100"/>
        </p:scale>
        <p:origin x="9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2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4208318" cy="282095"/>
          </a:xfrm>
        </p:spPr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3" y="6341735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4" y="5741852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Click to edit Master title style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9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By Sanjay and Arvind </a:t>
            </a:r>
            <a:r>
              <a:rPr lang="en-US" sz="1800" dirty="0" err="1"/>
              <a:t>Seshan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14EEE2-666E-8F4C-A948-25052E174E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3732" y="-328030"/>
            <a:ext cx="9410497" cy="37389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80A9705-5526-0E49-83A1-9B5AAA5A885D}"/>
              </a:ext>
            </a:extLst>
          </p:cNvPr>
          <p:cNvSpPr/>
          <p:nvPr userDrawn="1"/>
        </p:nvSpPr>
        <p:spPr>
          <a:xfrm>
            <a:off x="8959041" y="2895600"/>
            <a:ext cx="184961" cy="396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FCD34-0109-8E49-9E2E-2D983E2A35D7}"/>
              </a:ext>
            </a:extLst>
          </p:cNvPr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91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56C99F4A-9450-7C43-AC6F-B84CAA49F7C9}" type="datetime1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7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28F33441-212D-1F44-A4C7-5FB13C9D2B6B}" type="datetime1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4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BB09-6CEF-4646-877F-5BF72D0BAB07}" type="datetime1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2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B359-6927-0447-AD83-B6AB908918A7}" type="datetime1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6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0381-3A9D-9245-BE1F-1B76B739754C}" type="datetime1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371A-3EBC-0A46-A2CC-63EE94B3FB76}" type="datetime1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81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069F-CCE8-6B4A-BD50-695FB33309BE}" type="datetime1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35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E67D-08F1-AE49-B4EB-588269DF0CB0}" type="datetime1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6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1A1F-7613-1347-914F-D22FDD29E5DD}" type="datetime1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65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58CD-A5BC-7B4C-9859-F7CA1794B500}" type="datetime1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2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17DFCDAF-C1D8-1848-A902-79D465134357}" type="datetime1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492877"/>
            <a:ext cx="3667991" cy="283845"/>
          </a:xfrm>
        </p:spPr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4" y="6376459"/>
            <a:ext cx="627256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46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B46A-B1DB-784F-90D6-0695A8EDB903}" type="datetime1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3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5A946-EDF3-6943-A19F-3404E32E2591}" type="datetime1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46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F8B0-1DEF-B44D-BC1D-8FFBB6C99F20}" type="datetime1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6EFB2671-B846-7144-9C69-39B5B388BCD6}" type="datetime1">
              <a:rPr lang="en-US" smtClean="0"/>
              <a:t>8/31/2023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</p:spTree>
    <p:extLst>
      <p:ext uri="{BB962C8B-B14F-4D97-AF65-F5344CB8AC3E}">
        <p14:creationId xmlns:p14="http://schemas.microsoft.com/office/powerpoint/2010/main" val="599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4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39CA2B94-64D5-9344-AC58-FA9308CE75E6}" type="datetime1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5E36E0DC-1C9D-4F47-8218-53C002623694}" type="datetime1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5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CDF55DB1-DC19-8749-96B3-0239668A03B8}" type="datetime1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1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A0E3771C-CC91-AD43-984E-599A807BD97F}" type="datetime1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E1E72B84-1CBD-F848-B6A6-91B7F0CD3A96}" type="datetime1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541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5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5A9497F2-F77F-CA43-A23A-360198D194DE}" type="datetime1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20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2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7"/>
            <a:ext cx="3699164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1" y="2895600"/>
            <a:ext cx="184961" cy="396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327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02076-97A0-8D45-9789-45AF81E0AB08}" type="datetime1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lena.io/etcher/" TargetMode="External"/><Relationship Id="rId2" Type="http://schemas.openxmlformats.org/officeDocument/2006/relationships/hyperlink" Target="https://education.lego.com/en-us/support/mindstorms-ev3/python-for-ev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059365" y="3395228"/>
            <a:ext cx="6858000" cy="914400"/>
          </a:xfrm>
        </p:spPr>
        <p:txBody>
          <a:bodyPr/>
          <a:lstStyle/>
          <a:p>
            <a:r>
              <a:rPr lang="ro-RO" dirty="0"/>
              <a:t>INSTALAREA</a:t>
            </a:r>
            <a:r>
              <a:rPr lang="en-US" dirty="0"/>
              <a:t>        </a:t>
            </a:r>
            <a:r>
              <a:rPr lang="ro-RO" dirty="0"/>
              <a:t>PE</a:t>
            </a:r>
            <a:r>
              <a:rPr lang="en-US" dirty="0"/>
              <a:t> EV3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BEGINNER PROGRAMMING LESSON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897EDD-95E7-9D4F-82C0-36B4EFF971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9977" y="3176439"/>
            <a:ext cx="850408" cy="8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3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o-RO" dirty="0"/>
              <a:t>Învățăm cum să instalăm </a:t>
            </a:r>
            <a:r>
              <a:rPr lang="en-US" dirty="0"/>
              <a:t>Visual Code Studio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cum să pregătim un card</a:t>
            </a:r>
            <a:r>
              <a:rPr lang="en-US" dirty="0"/>
              <a:t> microSD </a:t>
            </a:r>
            <a:r>
              <a:rPr lang="ro-RO" dirty="0"/>
              <a:t>pentru</a:t>
            </a:r>
            <a:r>
              <a:rPr lang="en-US" dirty="0"/>
              <a:t> EV3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90D8-4B11-EE4F-896A-264E750F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Pasul</a:t>
            </a:r>
            <a:r>
              <a:rPr lang="en-US" dirty="0"/>
              <a:t> 1: </a:t>
            </a:r>
            <a:r>
              <a:rPr lang="en-US" dirty="0" err="1"/>
              <a:t>Instal</a:t>
            </a:r>
            <a:r>
              <a:rPr lang="ro-RO" dirty="0"/>
              <a:t>area </a:t>
            </a:r>
            <a:r>
              <a:rPr lang="en-US" dirty="0"/>
              <a:t>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E34EA-53D1-6942-A402-533BF8318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2"/>
            <a:ext cx="8245475" cy="4373563"/>
          </a:xfrm>
        </p:spPr>
        <p:txBody>
          <a:bodyPr>
            <a:normAutofit/>
          </a:bodyPr>
          <a:lstStyle/>
          <a:p>
            <a:r>
              <a:rPr lang="en-US" sz="1600" dirty="0"/>
              <a:t>1. D</a:t>
            </a:r>
            <a:r>
              <a:rPr lang="ro-RO" sz="1600" dirty="0"/>
              <a:t>escarcă și instalează </a:t>
            </a:r>
            <a:r>
              <a:rPr lang="en-US" sz="1600" dirty="0"/>
              <a:t>Install Visual Studio Code (</a:t>
            </a:r>
            <a:r>
              <a:rPr lang="ro-RO" sz="1600" dirty="0"/>
              <a:t>o sursă de editor de </a:t>
            </a:r>
            <a:r>
              <a:rPr lang="en-US" sz="1600" dirty="0"/>
              <a:t>cod) </a:t>
            </a:r>
            <a:r>
              <a:rPr lang="ro-RO" sz="1600" dirty="0"/>
              <a:t>de</a:t>
            </a:r>
            <a:r>
              <a:rPr lang="en-US" sz="1600" dirty="0"/>
              <a:t> </a:t>
            </a:r>
            <a:r>
              <a:rPr lang="ro-RO" sz="1600" dirty="0"/>
              <a:t>la pagina următoare</a:t>
            </a:r>
            <a:r>
              <a:rPr lang="en-US" sz="1600" dirty="0"/>
              <a:t>: </a:t>
            </a:r>
            <a:r>
              <a:rPr lang="en-US" sz="1600" dirty="0">
                <a:hlinkClick r:id="rId2"/>
              </a:rPr>
              <a:t>https://code.visualstudio.com/Download</a:t>
            </a:r>
            <a:endParaRPr lang="en-US" sz="1600" dirty="0"/>
          </a:p>
          <a:p>
            <a:r>
              <a:rPr lang="en-US" sz="1600" dirty="0"/>
              <a:t>2. La</a:t>
            </a:r>
            <a:r>
              <a:rPr lang="ro-RO" sz="1600" dirty="0"/>
              <a:t>nsează</a:t>
            </a:r>
            <a:r>
              <a:rPr lang="en-US" sz="1600" dirty="0"/>
              <a:t> Visual Studio Code </a:t>
            </a:r>
          </a:p>
          <a:p>
            <a:r>
              <a:rPr lang="en-US" sz="1600" dirty="0"/>
              <a:t>3. </a:t>
            </a:r>
            <a:r>
              <a:rPr lang="ro-RO" sz="1600" dirty="0"/>
              <a:t>Apasă pe </a:t>
            </a:r>
            <a:r>
              <a:rPr lang="en-US" sz="1600" dirty="0" err="1"/>
              <a:t>Extensi</a:t>
            </a:r>
            <a:r>
              <a:rPr lang="ro-RO" sz="1600" dirty="0"/>
              <a:t>i în bara de comenzi din stânga și apoi caută </a:t>
            </a:r>
            <a:r>
              <a:rPr lang="en-US" sz="1600" dirty="0"/>
              <a:t>“EV3 </a:t>
            </a:r>
            <a:r>
              <a:rPr lang="en-US" sz="1600" dirty="0" err="1"/>
              <a:t>MicroPython</a:t>
            </a:r>
            <a:r>
              <a:rPr lang="en-US" sz="1600" dirty="0"/>
              <a:t> extension” </a:t>
            </a:r>
            <a:r>
              <a:rPr lang="ro-RO" sz="1600" dirty="0"/>
              <a:t>în bară.</a:t>
            </a:r>
            <a:endParaRPr lang="en-US" sz="1600" dirty="0"/>
          </a:p>
          <a:p>
            <a:r>
              <a:rPr lang="en-US" sz="1600" dirty="0"/>
              <a:t>4. </a:t>
            </a:r>
            <a:r>
              <a:rPr lang="en-US" sz="1600" dirty="0" err="1"/>
              <a:t>Instal</a:t>
            </a:r>
            <a:r>
              <a:rPr lang="ro-RO" sz="1600" dirty="0"/>
              <a:t>ează </a:t>
            </a:r>
            <a:r>
              <a:rPr lang="en-US" sz="1600" dirty="0" err="1"/>
              <a:t>Extensi</a:t>
            </a:r>
            <a:r>
              <a:rPr lang="ro-RO" sz="1600" dirty="0"/>
              <a:t>a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7F4BF-458B-4347-B85A-F468C289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21140-512C-5140-8F89-9BD01922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208568-5F6F-3B40-BF3A-21C9C8FA0D3A}"/>
              </a:ext>
            </a:extLst>
          </p:cNvPr>
          <p:cNvGrpSpPr/>
          <p:nvPr/>
        </p:nvGrpSpPr>
        <p:grpSpPr>
          <a:xfrm>
            <a:off x="1358785" y="3836355"/>
            <a:ext cx="6282437" cy="2540104"/>
            <a:chOff x="2852166" y="2441156"/>
            <a:chExt cx="6282437" cy="254010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F40A0FD-909D-0748-9DC6-7D031AA34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82988" y="2441156"/>
              <a:ext cx="6251615" cy="2540104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868A1F6-30CA-DF49-A01F-D76C28F12F0C}"/>
                </a:ext>
              </a:extLst>
            </p:cNvPr>
            <p:cNvSpPr/>
            <p:nvPr/>
          </p:nvSpPr>
          <p:spPr>
            <a:xfrm>
              <a:off x="2852166" y="3827034"/>
              <a:ext cx="330485" cy="3442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B9E5448-6942-3E4E-B706-1FFCF1C1A394}"/>
                </a:ext>
              </a:extLst>
            </p:cNvPr>
            <p:cNvSpPr/>
            <p:nvPr/>
          </p:nvSpPr>
          <p:spPr>
            <a:xfrm>
              <a:off x="3137506" y="2787634"/>
              <a:ext cx="1763268" cy="26379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578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90D8-4B11-EE4F-896A-264E750F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pasul</a:t>
            </a:r>
            <a:r>
              <a:rPr lang="en-US" dirty="0"/>
              <a:t> 2: microSD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E34EA-53D1-6942-A402-533BF8318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752602"/>
            <a:ext cx="4922322" cy="4373563"/>
          </a:xfrm>
        </p:spPr>
        <p:txBody>
          <a:bodyPr>
            <a:normAutofit/>
          </a:bodyPr>
          <a:lstStyle/>
          <a:p>
            <a:r>
              <a:rPr lang="en-US" sz="1600" dirty="0"/>
              <a:t>1</a:t>
            </a:r>
            <a:r>
              <a:rPr lang="ro-RO" sz="1600" dirty="0"/>
              <a:t>.</a:t>
            </a:r>
            <a:r>
              <a:rPr lang="en-US" sz="1600" dirty="0"/>
              <a:t> </a:t>
            </a:r>
            <a:r>
              <a:rPr lang="ro-RO" sz="1600" dirty="0"/>
              <a:t>Descarcă pe calculator, fișierul cu imaginea M</a:t>
            </a:r>
            <a:r>
              <a:rPr lang="en-US" sz="1600" dirty="0" err="1"/>
              <a:t>icroPython</a:t>
            </a:r>
            <a:r>
              <a:rPr lang="en-US" sz="1600" dirty="0"/>
              <a:t> </a:t>
            </a:r>
            <a:r>
              <a:rPr lang="ro-RO" sz="1600" dirty="0"/>
              <a:t>de pe pagina </a:t>
            </a:r>
            <a:r>
              <a:rPr lang="en-US" sz="1600" dirty="0"/>
              <a:t>LEGO Education (</a:t>
            </a:r>
            <a:r>
              <a:rPr lang="en-US" sz="1600" dirty="0">
                <a:hlinkClick r:id="rId2"/>
              </a:rPr>
              <a:t>https://education.lego.com/en-us/support/mindstorms-ev3/python-for-ev3</a:t>
            </a:r>
            <a:r>
              <a:rPr lang="en-US" sz="1600" dirty="0"/>
              <a:t>)</a:t>
            </a:r>
          </a:p>
          <a:p>
            <a:r>
              <a:rPr lang="en-US" sz="1600" dirty="0"/>
              <a:t>2. D</a:t>
            </a:r>
            <a:r>
              <a:rPr lang="ro-RO" sz="1600" dirty="0"/>
              <a:t>escarcă și </a:t>
            </a:r>
            <a:r>
              <a:rPr lang="en-US" sz="1600" dirty="0"/>
              <a:t> </a:t>
            </a:r>
            <a:r>
              <a:rPr lang="ro-RO" sz="1600" dirty="0"/>
              <a:t>instalează instrumentul de flash-uire </a:t>
            </a:r>
            <a:r>
              <a:rPr lang="en-US" sz="1600" dirty="0"/>
              <a:t>Etcher</a:t>
            </a:r>
            <a:r>
              <a:rPr lang="ro-RO" sz="1600" dirty="0"/>
              <a:t> a cardului </a:t>
            </a:r>
            <a:r>
              <a:rPr lang="en-US" sz="1600" dirty="0"/>
              <a:t> microSD (</a:t>
            </a:r>
            <a:r>
              <a:rPr lang="en-US" sz="1600" dirty="0">
                <a:hlinkClick r:id="rId3"/>
              </a:rPr>
              <a:t>https://www.balena.io/etcher/</a:t>
            </a:r>
            <a:r>
              <a:rPr lang="en-US" sz="1600" dirty="0"/>
              <a:t>) </a:t>
            </a:r>
          </a:p>
          <a:p>
            <a:r>
              <a:rPr lang="en-US" sz="1600" dirty="0"/>
              <a:t>3. </a:t>
            </a:r>
            <a:r>
              <a:rPr lang="ro-RO" sz="1600" dirty="0"/>
              <a:t>Introdu cardul </a:t>
            </a:r>
            <a:r>
              <a:rPr lang="en-US" sz="1600" dirty="0"/>
              <a:t>microSD </a:t>
            </a:r>
            <a:r>
              <a:rPr lang="ro-RO" sz="1600" dirty="0"/>
              <a:t>în </a:t>
            </a:r>
            <a:r>
              <a:rPr lang="en-US" sz="1600" dirty="0"/>
              <a:t>computer </a:t>
            </a:r>
            <a:r>
              <a:rPr lang="ro-RO" sz="1600" dirty="0"/>
              <a:t>și </a:t>
            </a:r>
            <a:r>
              <a:rPr lang="en-US" sz="1600" dirty="0" err="1"/>
              <a:t>lan</a:t>
            </a:r>
            <a:r>
              <a:rPr lang="ro-RO" sz="1600" dirty="0"/>
              <a:t>sează </a:t>
            </a:r>
            <a:r>
              <a:rPr lang="en-US" sz="1600" dirty="0"/>
              <a:t>Etcher</a:t>
            </a:r>
            <a:r>
              <a:rPr lang="ro-RO" sz="1600" dirty="0"/>
              <a:t>.</a:t>
            </a:r>
            <a:endParaRPr lang="en-US" sz="1600" dirty="0"/>
          </a:p>
          <a:p>
            <a:pPr lvl="1"/>
            <a:r>
              <a:rPr lang="ro-RO" sz="1600" dirty="0"/>
              <a:t>Î</a:t>
            </a:r>
            <a:r>
              <a:rPr lang="en-US" sz="1600" dirty="0"/>
              <a:t>n Etcher, select</a:t>
            </a:r>
            <a:r>
              <a:rPr lang="ro-RO" sz="1600" dirty="0"/>
              <a:t>ează imaginea cardului microsd </a:t>
            </a:r>
            <a:r>
              <a:rPr lang="en-US" sz="1600" dirty="0"/>
              <a:t>EV3 </a:t>
            </a:r>
            <a:r>
              <a:rPr lang="en-US" sz="1600" dirty="0" err="1"/>
              <a:t>MicroPython</a:t>
            </a:r>
            <a:r>
              <a:rPr lang="en-US" sz="1600" dirty="0"/>
              <a:t> </a:t>
            </a:r>
            <a:r>
              <a:rPr lang="ro-RO" sz="1600" dirty="0"/>
              <a:t>pe care l-ai descărcat de pe site-ul </a:t>
            </a:r>
            <a:r>
              <a:rPr lang="en-US" sz="1600" dirty="0"/>
              <a:t>LEGO education</a:t>
            </a:r>
            <a:r>
              <a:rPr lang="ro-RO" sz="1600" dirty="0"/>
              <a:t>.</a:t>
            </a:r>
            <a:endParaRPr lang="en-US" sz="1600" dirty="0"/>
          </a:p>
          <a:p>
            <a:pPr lvl="1"/>
            <a:r>
              <a:rPr lang="en-US" sz="1600" dirty="0"/>
              <a:t>Select</a:t>
            </a:r>
            <a:r>
              <a:rPr lang="ro-RO" sz="1600" dirty="0"/>
              <a:t>ează </a:t>
            </a:r>
            <a:r>
              <a:rPr lang="en-US" sz="1600" dirty="0"/>
              <a:t> </a:t>
            </a:r>
            <a:r>
              <a:rPr lang="ro-RO" sz="1600" dirty="0"/>
              <a:t>cardul</a:t>
            </a:r>
            <a:r>
              <a:rPr lang="en-US" sz="1600" dirty="0"/>
              <a:t> microSD </a:t>
            </a:r>
            <a:r>
              <a:rPr lang="ro-RO" sz="1600" dirty="0"/>
              <a:t>pe care l-ai introdus în c</a:t>
            </a:r>
            <a:r>
              <a:rPr lang="en-US" sz="1600" dirty="0" err="1"/>
              <a:t>omputer</a:t>
            </a:r>
            <a:r>
              <a:rPr lang="ro-RO" sz="1600" dirty="0"/>
              <a:t>.</a:t>
            </a:r>
            <a:endParaRPr lang="en-US" sz="1600" dirty="0"/>
          </a:p>
          <a:p>
            <a:pPr lvl="1"/>
            <a:r>
              <a:rPr lang="en-US" sz="1600" dirty="0"/>
              <a:t>Flash</a:t>
            </a:r>
            <a:r>
              <a:rPr lang="ro-RO" sz="1600" dirty="0"/>
              <a:t>-uiește cardul.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7F4BF-458B-4347-B85A-F468C289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21140-512C-5140-8F89-9BD01922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2BE89D-BE10-6A40-B887-B51763E11FE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999"/>
          <a:stretch/>
        </p:blipFill>
        <p:spPr>
          <a:xfrm>
            <a:off x="5530281" y="1725940"/>
            <a:ext cx="3240731" cy="13716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5E54D7-CAF9-354E-B196-69A267C8A50B}"/>
              </a:ext>
            </a:extLst>
          </p:cNvPr>
          <p:cNvSpPr txBox="1"/>
          <p:nvPr/>
        </p:nvSpPr>
        <p:spPr>
          <a:xfrm>
            <a:off x="5530281" y="3299163"/>
            <a:ext cx="3240731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o-RO" b="1" dirty="0">
                <a:solidFill>
                  <a:srgbClr val="FF0000"/>
                </a:solidFill>
              </a:rPr>
              <a:t>Actualizare la 30</a:t>
            </a:r>
            <a:r>
              <a:rPr lang="en-US" b="1" dirty="0">
                <a:solidFill>
                  <a:srgbClr val="FF0000"/>
                </a:solidFill>
              </a:rPr>
              <a:t>April 30 :</a:t>
            </a:r>
          </a:p>
          <a:p>
            <a:r>
              <a:rPr lang="ro-RO" dirty="0"/>
              <a:t>Un </a:t>
            </a:r>
            <a:r>
              <a:rPr lang="en-US" dirty="0"/>
              <a:t>bug </a:t>
            </a:r>
            <a:r>
              <a:rPr lang="ro-RO" dirty="0"/>
              <a:t>a</a:t>
            </a:r>
            <a:r>
              <a:rPr lang="en-US" dirty="0"/>
              <a:t> Etcher </a:t>
            </a:r>
            <a:r>
              <a:rPr lang="ro-RO" dirty="0"/>
              <a:t>a fost rezolvat</a:t>
            </a:r>
            <a:r>
              <a:rPr lang="en-US" dirty="0"/>
              <a:t>. </a:t>
            </a:r>
            <a:r>
              <a:rPr lang="ro-RO" dirty="0"/>
              <a:t>Dacă ai încercat pasul 2 și 3 înainte de 30 Aprilie, încearcă din nou cu noua versiune.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6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C6FF-69FC-4B41-BDDD-12B4EF66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pasul</a:t>
            </a:r>
            <a:r>
              <a:rPr lang="en-US" dirty="0"/>
              <a:t> 3: </a:t>
            </a:r>
            <a:r>
              <a:rPr lang="en-US" dirty="0" err="1"/>
              <a:t>Instal</a:t>
            </a:r>
            <a:r>
              <a:rPr lang="ro-RO" dirty="0"/>
              <a:t>area cardului </a:t>
            </a:r>
            <a:r>
              <a:rPr lang="en-US" dirty="0"/>
              <a:t>microSD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C47FD-0329-E649-91AB-370DC46A5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2"/>
            <a:ext cx="4400550" cy="4373563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ro-RO" dirty="0"/>
              <a:t>Începe cu brick-ul de </a:t>
            </a:r>
            <a:r>
              <a:rPr lang="en-US" dirty="0"/>
              <a:t>EV3 </a:t>
            </a:r>
            <a:r>
              <a:rPr lang="ro-RO" dirty="0"/>
              <a:t>închis. 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Inse</a:t>
            </a:r>
            <a:r>
              <a:rPr lang="ro-RO" dirty="0"/>
              <a:t>rează cardul </a:t>
            </a:r>
            <a:r>
              <a:rPr lang="en-US" dirty="0"/>
              <a:t>microSD card </a:t>
            </a:r>
            <a:r>
              <a:rPr lang="ro-RO" dirty="0"/>
              <a:t>în brick-ul </a:t>
            </a:r>
            <a:r>
              <a:rPr lang="en-US" dirty="0"/>
              <a:t>EV3</a:t>
            </a:r>
            <a:r>
              <a:rPr lang="ro-RO" dirty="0"/>
              <a:t>.</a:t>
            </a:r>
            <a:endParaRPr lang="en-US" dirty="0"/>
          </a:p>
          <a:p>
            <a:r>
              <a:rPr lang="en-US" dirty="0"/>
              <a:t>3. </a:t>
            </a:r>
            <a:r>
              <a:rPr lang="ro-RO" dirty="0"/>
              <a:t>Deschide brick-ul </a:t>
            </a:r>
            <a:r>
              <a:rPr lang="en-US" dirty="0"/>
              <a:t>EV3 Brick</a:t>
            </a:r>
            <a:r>
              <a:rPr lang="ro-RO" dirty="0"/>
              <a:t>din butonul central și așteaptă până când acesta devine verde.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7B3CB-5D3A-024E-98FE-923CF31B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EBF1E-49C6-524D-9887-3E452E4A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4AAB3-81D5-0B4E-A4C1-2805F809D711}"/>
              </a:ext>
            </a:extLst>
          </p:cNvPr>
          <p:cNvSpPr txBox="1"/>
          <p:nvPr/>
        </p:nvSpPr>
        <p:spPr>
          <a:xfrm>
            <a:off x="6149340" y="4648837"/>
            <a:ext cx="2537460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/>
              <a:t>Sfat</a:t>
            </a:r>
            <a:r>
              <a:rPr lang="en-US" dirty="0"/>
              <a:t>: </a:t>
            </a:r>
            <a:r>
              <a:rPr lang="ro-RO" dirty="0"/>
              <a:t>Cardul </a:t>
            </a:r>
            <a:r>
              <a:rPr lang="en-US" dirty="0"/>
              <a:t>microSD </a:t>
            </a:r>
            <a:r>
              <a:rPr lang="ro-RO" dirty="0"/>
              <a:t>este greu de scos din </a:t>
            </a:r>
            <a:r>
              <a:rPr lang="en-US" dirty="0"/>
              <a:t>brick. </a:t>
            </a:r>
            <a:r>
              <a:rPr lang="ro-RO" dirty="0"/>
              <a:t>Adaugă o mică bucățică de bandă adezivă înainte de a-l introduce în brick.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C85FB6-E5AD-C74B-8E98-09A2DAE308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2966" y="4808746"/>
            <a:ext cx="1212558" cy="11575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BD464C-99DD-1D45-8FBD-5C724A8E0B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7924" y="1752602"/>
            <a:ext cx="2696892" cy="167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0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3ABD-7079-A943-AF3F-6B2F9332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Cum să revii la vechea versiune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1331D-4118-8148-81D1-703C71AB1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ro-RO" dirty="0"/>
              <a:t>Dacă vrei să revii la versiunea originală a firmware-ului de</a:t>
            </a:r>
            <a:r>
              <a:rPr lang="en-US" dirty="0"/>
              <a:t> LEGO</a:t>
            </a:r>
            <a:r>
              <a:rPr lang="ro-RO" dirty="0"/>
              <a:t>, închide</a:t>
            </a:r>
            <a:r>
              <a:rPr lang="en-US" dirty="0"/>
              <a:t> brick</a:t>
            </a:r>
            <a:r>
              <a:rPr lang="ro-RO" dirty="0"/>
              <a:t>-ul.</a:t>
            </a:r>
            <a:endParaRPr lang="en-US" dirty="0"/>
          </a:p>
          <a:p>
            <a:pPr marL="457200" indent="-457200">
              <a:buAutoNum type="arabicPeriod"/>
            </a:pPr>
            <a:r>
              <a:rPr lang="ro-RO" dirty="0"/>
              <a:t>Scoate cardul </a:t>
            </a:r>
            <a:r>
              <a:rPr lang="en-US" dirty="0"/>
              <a:t>microSD </a:t>
            </a:r>
            <a:r>
              <a:rPr lang="ro-RO" dirty="0"/>
              <a:t>și deschide brick-ul.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BEED7-7613-4B48-9016-A0949909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4F3C6-AB9D-DF4B-95B8-3ADD1332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2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77500" lnSpcReduction="20000"/>
          </a:bodyPr>
          <a:lstStyle/>
          <a:p>
            <a:r>
              <a:rPr lang="ro-RO" sz="2000" dirty="0"/>
              <a:t>Această lecție de Mindstorms a fost realizată de </a:t>
            </a:r>
            <a:r>
              <a:rPr lang="en-US" sz="2000" dirty="0"/>
              <a:t>Sanjay </a:t>
            </a:r>
            <a:r>
              <a:rPr lang="en-US" sz="2000" dirty="0" err="1"/>
              <a:t>Seshan</a:t>
            </a:r>
            <a:r>
              <a:rPr lang="en-US" sz="2000" dirty="0"/>
              <a:t> </a:t>
            </a:r>
            <a:r>
              <a:rPr lang="ro-RO" sz="2000" dirty="0"/>
              <a:t>și</a:t>
            </a:r>
            <a:r>
              <a:rPr lang="en-US" sz="2000" dirty="0"/>
              <a:t> Arvind </a:t>
            </a:r>
            <a:r>
              <a:rPr lang="en-US" sz="2000" dirty="0" err="1"/>
              <a:t>Seshan</a:t>
            </a:r>
            <a:r>
              <a:rPr lang="ro-RO" sz="2000" dirty="0"/>
              <a:t>.</a:t>
            </a:r>
          </a:p>
          <a:p>
            <a:r>
              <a:rPr lang="ro-RO" sz="2000" dirty="0"/>
              <a:t>Mai multe lecții sunt disponibile pe ev3lessons.com</a:t>
            </a:r>
          </a:p>
          <a:p>
            <a:r>
              <a:rPr lang="ro-RO" sz="2000" dirty="0"/>
              <a:t>Această lecție a fost tradusă în limba română de echipa de robotică FTC – ROSOPHIA #21455 RO20.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99211" y="324788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231</TotalTime>
  <Words>478</Words>
  <Application>Microsoft Office PowerPoint</Application>
  <PresentationFormat>On-screen Show (4:3)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BEGINNER PROGRAMMING LESSON</vt:lpstr>
      <vt:lpstr>OBIEcTIVELE LECȚIEI</vt:lpstr>
      <vt:lpstr>Pasul 1: Instalarea Visual Studio</vt:lpstr>
      <vt:lpstr>pasul 2: microSD Card</vt:lpstr>
      <vt:lpstr>pasul 3: Instalarea cardului microSD </vt:lpstr>
      <vt:lpstr>Cum să revii la vechea versiune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marinela</cp:lastModifiedBy>
  <cp:revision>24</cp:revision>
  <dcterms:created xsi:type="dcterms:W3CDTF">2016-07-04T02:35:12Z</dcterms:created>
  <dcterms:modified xsi:type="dcterms:W3CDTF">2023-08-31T05:50:19Z</dcterms:modified>
</cp:coreProperties>
</file>