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70" r:id="rId5"/>
    <p:sldId id="277" r:id="rId6"/>
    <p:sldId id="271" r:id="rId7"/>
    <p:sldId id="274" r:id="rId8"/>
    <p:sldId id="273" r:id="rId9"/>
    <p:sldId id="272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2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6C99F4A-9450-7C43-AC6F-B84CAA49F7C9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8F33441-212D-1F44-A4C7-5FB13C9D2B6B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BB09-6CEF-4646-877F-5BF72D0BAB07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359-6927-0447-AD83-B6AB908918A7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0381-3A9D-9245-BE1F-1B76B739754C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371A-3EBC-0A46-A2CC-63EE94B3FB76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69F-CCE8-6B4A-BD50-695FB33309BE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E67D-08F1-AE49-B4EB-588269DF0CB0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1A1F-7613-1347-914F-D22FDD29E5DD}" type="datetime1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8CD-A5BC-7B4C-9859-F7CA1794B500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7DFCDAF-C1D8-1848-A902-79D465134357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46A-B1DB-784F-90D6-0695A8EDB903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946-EDF3-6943-A19F-3404E32E2591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F8B0-1DEF-B44D-BC1D-8FFBB6C99F20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FB2671-B846-7144-9C69-39B5B388BCD6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9CA2B94-64D5-9344-AC58-FA9308CE75E6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E36E0DC-1C9D-4F47-8218-53C002623694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DF55DB1-DC19-8749-96B3-0239668A03B8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E3771C-CC91-AD43-984E-599A807BD97F}" type="datetime1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1E72B84-1CBD-F848-B6A6-91B7F0CD3A96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9497F2-F77F-CA43-A23A-360198D194DE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076-97A0-8D45-9789-45AF81E0AB08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Introduc</a:t>
            </a:r>
            <a:r>
              <a:rPr lang="ro-RO" dirty="0"/>
              <a:t>ere în</a:t>
            </a:r>
            <a:r>
              <a:rPr lang="en-US" dirty="0"/>
              <a:t>         </a:t>
            </a:r>
            <a:r>
              <a:rPr lang="ro-RO" dirty="0"/>
              <a:t>pe</a:t>
            </a:r>
            <a:r>
              <a:rPr lang="en-US" dirty="0"/>
              <a:t>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320" y="3176439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05-CD25-5343-8E64-B22FCF9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</a:t>
            </a:r>
            <a:r>
              <a:rPr lang="ro-RO" dirty="0"/>
              <a:t>erierea fișierelor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DB88-45A6-1A47-B688-2964D3E0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41148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Browser-ul dispozitivului este foarte util.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ro-RO" dirty="0"/>
              <a:t>dată ce ai descărcat codul pe brick-ul </a:t>
            </a:r>
            <a:r>
              <a:rPr lang="en-US" dirty="0"/>
              <a:t>EV3</a:t>
            </a:r>
            <a:r>
              <a:rPr lang="ro-RO" dirty="0"/>
              <a:t>, poți utiliza meniul pentru a rula, șterge sau chiar a copia un fișier înapoi în calculator</a:t>
            </a:r>
            <a:r>
              <a:rPr lang="en-US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Apasă click dreapta pe </a:t>
            </a:r>
            <a:r>
              <a:rPr lang="en-US" dirty="0"/>
              <a:t>main.py </a:t>
            </a:r>
            <a:r>
              <a:rPr lang="ro-RO" dirty="0"/>
              <a:t>pentru a vedea opțiunile din meniu.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C23CB-1B1C-A745-A59E-49DA57E1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EEA11-3C62-854A-A012-8D167A1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02D7-EB3C-DD40-A7D4-E28B17D5DCF7}"/>
              </a:ext>
            </a:extLst>
          </p:cNvPr>
          <p:cNvSpPr txBox="1"/>
          <p:nvPr/>
        </p:nvSpPr>
        <p:spPr>
          <a:xfrm>
            <a:off x="4768128" y="4619615"/>
            <a:ext cx="387191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Î</a:t>
            </a:r>
            <a:r>
              <a:rPr lang="en-US" dirty="0"/>
              <a:t>n EV3-G, </a:t>
            </a:r>
            <a:r>
              <a:rPr lang="ro-RO" dirty="0"/>
              <a:t>nu există nicio modalitate de a recupera un fișier care este pe </a:t>
            </a:r>
            <a:r>
              <a:rPr lang="ro-RO"/>
              <a:t>brick-ul și </a:t>
            </a:r>
            <a:r>
              <a:rPr lang="ro-RO" dirty="0"/>
              <a:t>nu pe computer</a:t>
            </a:r>
            <a:r>
              <a:rPr lang="en-US" dirty="0"/>
              <a:t>. </a:t>
            </a:r>
            <a:r>
              <a:rPr lang="en-US" dirty="0" err="1"/>
              <a:t>MicroPython</a:t>
            </a:r>
            <a:r>
              <a:rPr lang="en-US" dirty="0"/>
              <a:t> </a:t>
            </a:r>
            <a:r>
              <a:rPr lang="ro-RO" dirty="0"/>
              <a:t>te lasă să copii înapoi codul de pe brick-ul </a:t>
            </a:r>
            <a:r>
              <a:rPr lang="en-US" dirty="0"/>
              <a:t>EV3 </a:t>
            </a:r>
            <a:r>
              <a:rPr lang="ro-RO" dirty="0"/>
              <a:t>înapoi în computer.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AC345F-2A9F-F042-870D-10E36A4B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49" y="1338256"/>
            <a:ext cx="4159869" cy="31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Meniul de pe ecran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creem și să descărcăm programe 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NAVIGA</a:t>
            </a:r>
            <a:r>
              <a:rPr lang="ro-RO" sz="3300" dirty="0"/>
              <a:t>ția în meniul </a:t>
            </a:r>
            <a:r>
              <a:rPr lang="en-US" sz="3300" dirty="0"/>
              <a:t>BRIC</a:t>
            </a:r>
            <a:r>
              <a:rPr lang="ro-RO" sz="3300" dirty="0"/>
              <a:t>k-ului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796146"/>
            <a:ext cx="1605189" cy="961569"/>
          </a:xfrm>
        </p:spPr>
        <p:txBody>
          <a:bodyPr>
            <a:normAutofit/>
          </a:bodyPr>
          <a:lstStyle/>
          <a:p>
            <a:r>
              <a:rPr lang="ro-RO" sz="1600" dirty="0"/>
              <a:t>Găsirea programelor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685493-636B-0B40-8CB4-C8C2A5E7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63" y="1250022"/>
            <a:ext cx="3154136" cy="2316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5FF6DD-7003-9647-AAE5-F066B42FF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976" y="1250022"/>
            <a:ext cx="3185048" cy="23167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39731D-661B-CB43-8B33-7C347B21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76" y="3838605"/>
            <a:ext cx="3187854" cy="2316755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5F270D4-7586-8C42-88F0-A27B3D90B5C5}"/>
              </a:ext>
            </a:extLst>
          </p:cNvPr>
          <p:cNvSpPr txBox="1">
            <a:spLocks/>
          </p:cNvSpPr>
          <p:nvPr/>
        </p:nvSpPr>
        <p:spPr>
          <a:xfrm>
            <a:off x="441325" y="4664081"/>
            <a:ext cx="1605189" cy="961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Informa</a:t>
            </a:r>
            <a:r>
              <a:rPr lang="ro-RO" sz="1600" dirty="0"/>
              <a:t>ții despre senzori și motoare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94D9F4-854A-4849-A67A-4EEE6817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32" y="3838605"/>
            <a:ext cx="3169626" cy="23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6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11C7-64F6-304B-8D51-CBC8F95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</a:t>
            </a:r>
            <a:r>
              <a:rPr lang="ro-RO" dirty="0"/>
              <a:t>ția în</a:t>
            </a:r>
            <a:r>
              <a:rPr lang="en-US" dirty="0"/>
              <a:t> Visual Studio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71606D-D163-6741-B0B7-72645ED67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655" y="1763607"/>
            <a:ext cx="6247069" cy="43735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65AF8-6790-8540-B5C1-893EA6A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C7D5-50C2-3C4D-94C1-91A0E93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80110-96AA-1D47-BDBC-3CBAD3E5063D}"/>
              </a:ext>
            </a:extLst>
          </p:cNvPr>
          <p:cNvSpPr txBox="1"/>
          <p:nvPr/>
        </p:nvSpPr>
        <p:spPr>
          <a:xfrm>
            <a:off x="7356078" y="5007429"/>
            <a:ext cx="9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05111-584E-6045-818F-A92FA3336533}"/>
              </a:ext>
            </a:extLst>
          </p:cNvPr>
          <p:cNvSpPr txBox="1"/>
          <p:nvPr/>
        </p:nvSpPr>
        <p:spPr>
          <a:xfrm>
            <a:off x="7356078" y="2953658"/>
            <a:ext cx="140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main.py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C1951-2601-5941-91B7-E38828DC6A07}"/>
              </a:ext>
            </a:extLst>
          </p:cNvPr>
          <p:cNvSpPr txBox="1"/>
          <p:nvPr/>
        </p:nvSpPr>
        <p:spPr>
          <a:xfrm>
            <a:off x="143886" y="3138324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D0BA9-93BF-F14E-8696-4FA25AC6D0AC}"/>
              </a:ext>
            </a:extLst>
          </p:cNvPr>
          <p:cNvSpPr txBox="1"/>
          <p:nvPr/>
        </p:nvSpPr>
        <p:spPr>
          <a:xfrm>
            <a:off x="133813" y="347715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EV3 </a:t>
            </a:r>
            <a:r>
              <a:rPr lang="en-US" sz="1200" b="1" dirty="0" err="1"/>
              <a:t>MicroPython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44FEE-D436-4244-AC44-E8543FAF4E92}"/>
              </a:ext>
            </a:extLst>
          </p:cNvPr>
          <p:cNvSpPr txBox="1"/>
          <p:nvPr/>
        </p:nvSpPr>
        <p:spPr>
          <a:xfrm>
            <a:off x="143885" y="2821971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Debug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165CD-E207-F744-BED4-D43D78C14BEA}"/>
              </a:ext>
            </a:extLst>
          </p:cNvPr>
          <p:cNvSpPr txBox="1"/>
          <p:nvPr/>
        </p:nvSpPr>
        <p:spPr>
          <a:xfrm>
            <a:off x="143885" y="251287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Source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222A0-9705-7141-8459-EB9A4E4DB417}"/>
              </a:ext>
            </a:extLst>
          </p:cNvPr>
          <p:cNvSpPr txBox="1"/>
          <p:nvPr/>
        </p:nvSpPr>
        <p:spPr>
          <a:xfrm>
            <a:off x="133814" y="2254732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ED457-B4C5-3A43-9218-71811E975239}"/>
              </a:ext>
            </a:extLst>
          </p:cNvPr>
          <p:cNvSpPr txBox="1"/>
          <p:nvPr/>
        </p:nvSpPr>
        <p:spPr>
          <a:xfrm>
            <a:off x="143885" y="195805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Explorer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9AF0BA-9EFA-EA4C-952A-0F2451BFC5D8}"/>
              </a:ext>
            </a:extLst>
          </p:cNvPr>
          <p:cNvCxnSpPr/>
          <p:nvPr/>
        </p:nvCxnSpPr>
        <p:spPr>
          <a:xfrm>
            <a:off x="1894116" y="2075543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EFF78E-92AD-1D4D-A629-491D3701D59C}"/>
              </a:ext>
            </a:extLst>
          </p:cNvPr>
          <p:cNvCxnSpPr/>
          <p:nvPr/>
        </p:nvCxnSpPr>
        <p:spPr>
          <a:xfrm>
            <a:off x="1894116" y="2358569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FD92B7-D921-3845-8BA2-849CB344D1F0}"/>
              </a:ext>
            </a:extLst>
          </p:cNvPr>
          <p:cNvCxnSpPr/>
          <p:nvPr/>
        </p:nvCxnSpPr>
        <p:spPr>
          <a:xfrm>
            <a:off x="1894116" y="2656110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42C94-36AB-144F-BF57-4CCCF2E6A572}"/>
              </a:ext>
            </a:extLst>
          </p:cNvPr>
          <p:cNvCxnSpPr/>
          <p:nvPr/>
        </p:nvCxnSpPr>
        <p:spPr>
          <a:xfrm>
            <a:off x="1894116" y="2982681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6A1859-FF6A-094B-8C76-D7E87FAB966F}"/>
              </a:ext>
            </a:extLst>
          </p:cNvPr>
          <p:cNvCxnSpPr/>
          <p:nvPr/>
        </p:nvCxnSpPr>
        <p:spPr>
          <a:xfrm>
            <a:off x="1894116" y="3294737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FD1D83-D23B-8F4C-8375-6A003D0BBC9E}"/>
              </a:ext>
            </a:extLst>
          </p:cNvPr>
          <p:cNvCxnSpPr/>
          <p:nvPr/>
        </p:nvCxnSpPr>
        <p:spPr>
          <a:xfrm>
            <a:off x="1894116" y="3606796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6FF-69FC-4B41-BDDD-12B4EF66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</a:t>
            </a:r>
            <a:r>
              <a:rPr lang="ro-RO" dirty="0"/>
              <a:t>rea unui proiect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47FD-0329-E649-91AB-370DC46A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356538"/>
            <a:ext cx="8000184" cy="4373563"/>
          </a:xfrm>
        </p:spPr>
        <p:txBody>
          <a:bodyPr/>
          <a:lstStyle/>
          <a:p>
            <a:r>
              <a:rPr lang="ro-RO" dirty="0"/>
              <a:t>Apasă pe iconița </a:t>
            </a:r>
            <a:r>
              <a:rPr lang="en-US" dirty="0"/>
              <a:t>EV3 </a:t>
            </a:r>
            <a:r>
              <a:rPr lang="ro-RO" dirty="0"/>
              <a:t>pe bara din stânga</a:t>
            </a:r>
            <a:endParaRPr lang="en-US" dirty="0"/>
          </a:p>
          <a:p>
            <a:r>
              <a:rPr lang="ro-RO" dirty="0"/>
              <a:t>Apasă pe </a:t>
            </a:r>
            <a:r>
              <a:rPr lang="en-US" dirty="0"/>
              <a:t>“create a new project”</a:t>
            </a:r>
          </a:p>
          <a:p>
            <a:r>
              <a:rPr lang="ro-RO" dirty="0"/>
              <a:t>Adaugă numele</a:t>
            </a:r>
            <a:r>
              <a:rPr lang="en-US" dirty="0"/>
              <a:t>, </a:t>
            </a:r>
            <a:r>
              <a:rPr lang="ro-RO" dirty="0"/>
              <a:t>alege locația pentru acest proiect</a:t>
            </a:r>
            <a:r>
              <a:rPr lang="en-US" dirty="0"/>
              <a:t>. </a:t>
            </a:r>
            <a:r>
              <a:rPr lang="ro-RO" dirty="0"/>
              <a:t>Mai jos, numele utilizat este </a:t>
            </a:r>
            <a:r>
              <a:rPr lang="en-US" dirty="0" err="1"/>
              <a:t>Sample_Project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B3CB-5D3A-024E-98FE-923CF3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F1E-49C6-524D-9887-3E452E4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C7A43-923B-AD40-BFAE-32415DD2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3" y="3543320"/>
            <a:ext cx="6988178" cy="263865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4B2C327-1125-7F4B-9354-C03919C7EA44}"/>
              </a:ext>
            </a:extLst>
          </p:cNvPr>
          <p:cNvSpPr/>
          <p:nvPr/>
        </p:nvSpPr>
        <p:spPr>
          <a:xfrm>
            <a:off x="873244" y="5678448"/>
            <a:ext cx="638750" cy="547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F51263-B893-E548-8D6A-0CD21D85688A}"/>
              </a:ext>
            </a:extLst>
          </p:cNvPr>
          <p:cNvSpPr/>
          <p:nvPr/>
        </p:nvSpPr>
        <p:spPr>
          <a:xfrm>
            <a:off x="1467862" y="3810485"/>
            <a:ext cx="1470547" cy="278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BE96-14BB-1243-B609-2FFD3A83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Începe programarea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981F-85A1-3443-9943-8A5833E6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Apasă pe </a:t>
            </a:r>
            <a:r>
              <a:rPr lang="en-US" dirty="0"/>
              <a:t>main.py </a:t>
            </a:r>
            <a:r>
              <a:rPr lang="ro-RO" dirty="0"/>
              <a:t>pentru a începe programarea.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D868-39B3-CF4E-8935-3C76474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D996-EA0E-4C44-BECA-DDA684D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2AB0-8088-0B48-93F5-7917A92EF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065" y="3429000"/>
            <a:ext cx="6799030" cy="22976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129F83A-E8E1-2B4E-8B8A-F0CE3D33800B}"/>
              </a:ext>
            </a:extLst>
          </p:cNvPr>
          <p:cNvSpPr/>
          <p:nvPr/>
        </p:nvSpPr>
        <p:spPr>
          <a:xfrm>
            <a:off x="1551339" y="4507193"/>
            <a:ext cx="1099394" cy="321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CBA-90E4-1943-AC57-FE06AEA4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Deschide fișierul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AC4F-3A0D-C64D-AAF8-39F4E36D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2602"/>
            <a:ext cx="357027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Pentru a deschide un fișier pe care l-ai creat anterior</a:t>
            </a:r>
            <a:r>
              <a:rPr lang="en-US" dirty="0"/>
              <a:t>, </a:t>
            </a:r>
            <a:r>
              <a:rPr lang="ro-RO" dirty="0"/>
              <a:t>apasă pe </a:t>
            </a:r>
            <a:r>
              <a:rPr lang="en-US" dirty="0"/>
              <a:t>File </a:t>
            </a:r>
            <a:r>
              <a:rPr lang="ro-RO" dirty="0"/>
              <a:t>și apasă </a:t>
            </a:r>
            <a:r>
              <a:rPr lang="en-US" dirty="0"/>
              <a:t>Open Folder,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  <a:r>
              <a:rPr lang="ro-RO" dirty="0"/>
              <a:t>ează folderul cu proiectul tău.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B6D6-52C7-C84A-B744-9124CED9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602FB-B86E-8341-868C-9FC97E29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1062F-0F58-AD4B-8366-43C8E855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68" y="1752602"/>
            <a:ext cx="4275332" cy="38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ABD-7079-A943-AF3F-6B2F933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ro-RO" dirty="0"/>
              <a:t>escarcă</a:t>
            </a:r>
            <a:r>
              <a:rPr lang="en-US" dirty="0"/>
              <a:t> COD</a:t>
            </a:r>
            <a:r>
              <a:rPr lang="ro-RO" dirty="0"/>
              <a:t>ul pe</a:t>
            </a:r>
            <a:r>
              <a:rPr lang="en-US" dirty="0"/>
              <a:t>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31D-4118-8148-81D1-703C71AB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3590818" cy="43735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ro-RO" dirty="0"/>
              <a:t>Pentru a descărca codul în brick-ul </a:t>
            </a:r>
            <a:r>
              <a:rPr lang="en-US" dirty="0"/>
              <a:t>EV3, con</a:t>
            </a:r>
            <a:r>
              <a:rPr lang="ro-RO" dirty="0"/>
              <a:t>ectează </a:t>
            </a:r>
            <a:r>
              <a:rPr lang="en-US" dirty="0"/>
              <a:t> EV3</a:t>
            </a:r>
            <a:r>
              <a:rPr lang="ro-RO" dirty="0"/>
              <a:t>-ul la calculator cu un cablu </a:t>
            </a:r>
            <a:r>
              <a:rPr lang="en-US" dirty="0"/>
              <a:t>mini-USB</a:t>
            </a:r>
            <a:r>
              <a:rPr lang="ro-RO" dirty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ro-RO" dirty="0"/>
              <a:t>Apasă pe iconița </a:t>
            </a:r>
            <a:r>
              <a:rPr lang="en-US" dirty="0"/>
              <a:t>Explorer/File </a:t>
            </a:r>
            <a:r>
              <a:rPr lang="ro-RO" dirty="0"/>
              <a:t>de pe bara din stânga.</a:t>
            </a:r>
            <a:endParaRPr lang="en-US" dirty="0"/>
          </a:p>
          <a:p>
            <a:pPr marL="457200" indent="-457200">
              <a:buAutoNum type="arabicPeriod"/>
            </a:pPr>
            <a:r>
              <a:rPr lang="ro-RO" dirty="0"/>
              <a:t>Apasă pe browser-ul </a:t>
            </a:r>
            <a:r>
              <a:rPr lang="en-US" dirty="0"/>
              <a:t>EV3Dev, </a:t>
            </a:r>
            <a:r>
              <a:rPr lang="ro-RO" dirty="0"/>
              <a:t>găsește </a:t>
            </a:r>
            <a:r>
              <a:rPr lang="en-US" dirty="0"/>
              <a:t>EV3</a:t>
            </a:r>
            <a:r>
              <a:rPr lang="ro-RO" dirty="0"/>
              <a:t>-ul</a:t>
            </a:r>
            <a:r>
              <a:rPr lang="en-US" dirty="0"/>
              <a:t>, select</a:t>
            </a:r>
            <a:r>
              <a:rPr lang="ro-RO" dirty="0"/>
              <a:t>ează dispozitivul și apasă pe Connect Device.</a:t>
            </a:r>
            <a:endParaRPr lang="en-US" dirty="0"/>
          </a:p>
          <a:p>
            <a:pPr marL="457200" indent="-457200">
              <a:buAutoNum type="arabicPeriod"/>
            </a:pPr>
            <a:r>
              <a:rPr lang="ro-RO" dirty="0"/>
              <a:t>Pentru a rula codul pe brick</a:t>
            </a:r>
            <a:r>
              <a:rPr lang="en-US" dirty="0"/>
              <a:t>, </a:t>
            </a:r>
            <a:r>
              <a:rPr lang="ro-RO" dirty="0"/>
              <a:t>găsește programul din browser-ul cu fișiere de pe ecranul </a:t>
            </a:r>
            <a:r>
              <a:rPr lang="en-US" dirty="0"/>
              <a:t>EV3 </a:t>
            </a:r>
            <a:r>
              <a:rPr lang="ro-RO" dirty="0"/>
              <a:t>și apasă butonul central de pe </a:t>
            </a:r>
            <a:r>
              <a:rPr lang="en-US" dirty="0"/>
              <a:t>EV3 </a:t>
            </a:r>
            <a:r>
              <a:rPr lang="ro-RO" dirty="0"/>
              <a:t>pentru a rula codul.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EED7-7613-4B48-9016-A09499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3C6-AB9D-DF4B-95B8-3ADD133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095FD-DD5E-E542-9D97-07432A0A0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5190" y="1194392"/>
            <a:ext cx="3378835" cy="22346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0D619F-295A-B64B-BA83-81931083BB5E}"/>
              </a:ext>
            </a:extLst>
          </p:cNvPr>
          <p:cNvSpPr/>
          <p:nvPr/>
        </p:nvSpPr>
        <p:spPr>
          <a:xfrm>
            <a:off x="4125190" y="1268563"/>
            <a:ext cx="411025" cy="349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FC5EF-A841-584F-947B-E164F910ADC3}"/>
              </a:ext>
            </a:extLst>
          </p:cNvPr>
          <p:cNvSpPr/>
          <p:nvPr/>
        </p:nvSpPr>
        <p:spPr>
          <a:xfrm>
            <a:off x="3806691" y="2631628"/>
            <a:ext cx="2537368" cy="56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6F3E08-C55B-3F49-A806-0E30704B5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356" y="2710980"/>
            <a:ext cx="2743338" cy="1577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4F4A4E-C1CF-804B-89B8-C7C46A6E7E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977" y="4489635"/>
            <a:ext cx="2909137" cy="21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5C8D-736E-064A-B01D-897F4A92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DESCĂRCAREa </a:t>
            </a:r>
            <a:r>
              <a:rPr lang="en-US" dirty="0"/>
              <a:t> </a:t>
            </a:r>
            <a:r>
              <a:rPr lang="ro-RO" dirty="0"/>
              <a:t>ȘI RULAREa programelor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BFD1-B8DA-8247-BADC-A33E6C30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3888769" cy="4373563"/>
          </a:xfrm>
        </p:spPr>
        <p:txBody>
          <a:bodyPr>
            <a:normAutofit/>
          </a:bodyPr>
          <a:lstStyle/>
          <a:p>
            <a:r>
              <a:rPr lang="ro-RO" dirty="0"/>
              <a:t>Pentru a decărcare și rula programul de pe computer, apasă F5</a:t>
            </a:r>
            <a:r>
              <a:rPr lang="en-US" dirty="0"/>
              <a:t> </a:t>
            </a:r>
          </a:p>
          <a:p>
            <a:r>
              <a:rPr lang="ro-RO" dirty="0"/>
              <a:t>Poți de asemenea să mergi la tab-ul de debug și apasă pe săgeata verdede lângă </a:t>
            </a:r>
            <a:r>
              <a:rPr lang="en-US" dirty="0"/>
              <a:t> “Download and Run”</a:t>
            </a:r>
          </a:p>
          <a:p>
            <a:r>
              <a:rPr lang="ro-RO" dirty="0"/>
              <a:t>Pentru a opri programulm utilizează meniul pop-up și apasă butonul ,,Back</a:t>
            </a:r>
            <a:r>
              <a:rPr lang="en-US" dirty="0"/>
              <a:t>’’</a:t>
            </a:r>
            <a:r>
              <a:rPr lang="ro-RO" dirty="0"/>
              <a:t> de pe brick-ul EV3.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37213-2DC5-4F46-B4B7-FC9AB4DC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9B4D-98D6-5F4E-AAB9-F0DA2082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B4F0F-793C-754B-8108-30228F73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81" y="3429000"/>
            <a:ext cx="4248194" cy="27117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DFFC84F-AA99-6541-A8D9-231741037EF2}"/>
              </a:ext>
            </a:extLst>
          </p:cNvPr>
          <p:cNvSpPr/>
          <p:nvPr/>
        </p:nvSpPr>
        <p:spPr>
          <a:xfrm>
            <a:off x="4426288" y="4880444"/>
            <a:ext cx="411025" cy="349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6C453-A904-FB45-AF09-21AA4FEE06E3}"/>
              </a:ext>
            </a:extLst>
          </p:cNvPr>
          <p:cNvSpPr/>
          <p:nvPr/>
        </p:nvSpPr>
        <p:spPr>
          <a:xfrm>
            <a:off x="6255349" y="3429000"/>
            <a:ext cx="2537368" cy="56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2B3C5-131A-8342-AE26-30C91022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81" y="1857121"/>
            <a:ext cx="4171282" cy="12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277</TotalTime>
  <Words>574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NAVIGAția în meniul BRICk-ului</vt:lpstr>
      <vt:lpstr>Navigația în Visual Studio</vt:lpstr>
      <vt:lpstr>Crearea unui proiect</vt:lpstr>
      <vt:lpstr>Începe programarea</vt:lpstr>
      <vt:lpstr>Deschide fișierul</vt:lpstr>
      <vt:lpstr>Descarcă CODul pe EV3</vt:lpstr>
      <vt:lpstr>DESCĂRCAREa  ȘI RULAREa programelor</vt:lpstr>
      <vt:lpstr>MANAGerierea fișierelor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48</cp:revision>
  <dcterms:created xsi:type="dcterms:W3CDTF">2016-07-04T02:35:12Z</dcterms:created>
  <dcterms:modified xsi:type="dcterms:W3CDTF">2023-09-01T19:57:24Z</dcterms:modified>
</cp:coreProperties>
</file>