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08" r:id="rId3"/>
    <p:sldId id="407" r:id="rId4"/>
    <p:sldId id="278" r:id="rId5"/>
    <p:sldId id="306" r:id="rId6"/>
    <p:sldId id="405" r:id="rId7"/>
    <p:sldId id="406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6271" autoAdjust="0"/>
  </p:normalViewPr>
  <p:slideViewPr>
    <p:cSldViewPr snapToGrid="0" snapToObjects="1"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7D-8752-DA47-8D7E-2F48280CEEBD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90B9-E024-BA42-9704-A64AD3034426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C9D-C322-9642-A879-CBC9D9628B53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59F4-988B-4F4A-8FAA-FF739FF4538A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985-A0DF-324F-8187-D0D4AD0F6BF2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6D9-F88E-FF42-812F-74AA2C7E9C0D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039-61CF-4745-B2F8-D868E6208AB2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130-BE25-AB42-9612-80B178AA6DD9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1783-2236-BE42-9499-8A2A1CC8E02A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0FD-C0F5-6B4C-8DF5-6BFA3F60F43A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ECF-EC10-7446-87A9-63B618D8242A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4C2F-CF2F-8D49-9730-279D575D6EF4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7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DEB7-093F-3145-914C-BFCD1032C9B5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51B-78BF-264C-99D5-7D13BA71184C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0F25-7E4A-9547-A239-7D2C39C8BA83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0D35-5944-1242-8AD2-54CB9F88DCD6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</p:spTree>
    <p:extLst>
      <p:ext uri="{BB962C8B-B14F-4D97-AF65-F5344CB8AC3E}">
        <p14:creationId xmlns:p14="http://schemas.microsoft.com/office/powerpoint/2010/main" val="9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6BFD-AD9A-8F49-9177-DBC967179F4C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1C2A-38E9-D84B-9F49-E9BC372FC647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8CD0-EB20-D248-A310-A97AFCAECA44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2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B12-2296-264F-AA90-88605EA6A220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B56A-5E28-A144-83AC-55A603D0136C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1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AB88-2F47-224D-A2B6-8BABE3AD154C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27D35FA-12D4-364A-BDC9-22E311CBD480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7/26/2016)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531C-CBE1-1F45-BF7C-8B49A3846760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Loop</a:t>
            </a:r>
            <a:r>
              <a:rPr lang="ro-RO" dirty="0"/>
              <a:t>-urile (repetare)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repetăm o acțiune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utilizăm block-urile ,,</a:t>
            </a:r>
            <a:r>
              <a:rPr lang="en-US" dirty="0"/>
              <a:t>Loop’’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Repetarea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ac</a:t>
            </a:r>
            <a:r>
              <a:rPr lang="ro-RO" dirty="0"/>
              <a:t>țiuni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8" y="1111095"/>
            <a:ext cx="6564564" cy="5395100"/>
          </a:xfrm>
        </p:spPr>
        <p:txBody>
          <a:bodyPr>
            <a:normAutofit/>
          </a:bodyPr>
          <a:lstStyle/>
          <a:p>
            <a:r>
              <a:rPr lang="ro-RO" sz="2800" dirty="0"/>
              <a:t>Să spunem că vrei ca robotul să repete o acțiune mereu și mereu.</a:t>
            </a:r>
            <a:endParaRPr lang="en-US" sz="2800" dirty="0"/>
          </a:p>
          <a:p>
            <a:r>
              <a:rPr lang="ro-RO" sz="2800" dirty="0"/>
              <a:t>Vei copia block-ul respectiv de mai multe ori</a:t>
            </a:r>
            <a:r>
              <a:rPr lang="en-US" sz="2800" dirty="0"/>
              <a:t>?</a:t>
            </a:r>
          </a:p>
          <a:p>
            <a:r>
              <a:rPr lang="en-US" sz="2800" dirty="0"/>
              <a:t>	S</a:t>
            </a:r>
            <a:r>
              <a:rPr lang="ro-RO" sz="2800" dirty="0"/>
              <a:t>igur că asta ar putea funcționa</a:t>
            </a:r>
            <a:r>
              <a:rPr lang="en-US" sz="2800" dirty="0"/>
              <a:t>!</a:t>
            </a:r>
          </a:p>
          <a:p>
            <a:r>
              <a:rPr lang="ro-RO" sz="2800" dirty="0"/>
              <a:t>Ce s-ar întâmpla dacă ar trebui să repeți block-ul respectiv la infinit</a:t>
            </a:r>
            <a:r>
              <a:rPr lang="en-US" sz="2800" dirty="0"/>
              <a:t>? </a:t>
            </a:r>
          </a:p>
          <a:p>
            <a:r>
              <a:rPr lang="en-US" sz="2800" dirty="0"/>
              <a:t>	</a:t>
            </a:r>
            <a:r>
              <a:rPr lang="ro-RO" sz="2800" dirty="0"/>
              <a:t>Acum cum procedăm</a:t>
            </a:r>
            <a:r>
              <a:rPr lang="en-US" sz="2800" dirty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5" y="1336176"/>
            <a:ext cx="2212951" cy="2101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r>
              <a:rPr lang="ro-RO" dirty="0"/>
              <a:t>-urile </a:t>
            </a:r>
            <a:br>
              <a:rPr lang="ro-RO" dirty="0"/>
            </a:br>
            <a:r>
              <a:rPr lang="ro-RO" dirty="0"/>
              <a:t>(repetările)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5094514" cy="5025381"/>
          </a:xfrm>
        </p:spPr>
        <p:txBody>
          <a:bodyPr>
            <a:normAutofit/>
          </a:bodyPr>
          <a:lstStyle/>
          <a:p>
            <a:r>
              <a:rPr lang="en-US" dirty="0"/>
              <a:t>Loop</a:t>
            </a:r>
            <a:r>
              <a:rPr lang="ro-RO" dirty="0"/>
              <a:t>-ul face ca sarcinile multiple să se repete destul de ușor.</a:t>
            </a:r>
            <a:endParaRPr lang="en-US" dirty="0"/>
          </a:p>
          <a:p>
            <a:r>
              <a:rPr lang="ro-RO" dirty="0"/>
              <a:t>Beneficiul adăugat este că acel ,,loop</a:t>
            </a:r>
            <a:r>
              <a:rPr lang="en-US" dirty="0"/>
              <a:t>’’</a:t>
            </a:r>
            <a:r>
              <a:rPr lang="ro-RO" dirty="0"/>
              <a:t> poate fi oprit oricând vrei </a:t>
            </a:r>
            <a:r>
              <a:rPr lang="en-US" dirty="0"/>
              <a:t>(</a:t>
            </a:r>
            <a:r>
              <a:rPr lang="ro-RO" dirty="0"/>
              <a:t>un specific număr de ori, mergi la infinit cu o condiție specifică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1" y="694168"/>
            <a:ext cx="3465446" cy="4027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727372" y="2924271"/>
            <a:ext cx="1635609" cy="3177534"/>
            <a:chOff x="4880429" y="372201"/>
            <a:chExt cx="2476500" cy="551461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0" y="3716741"/>
            <a:ext cx="8540353" cy="1355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Provocarea</a:t>
            </a:r>
            <a:r>
              <a:rPr lang="en-US" dirty="0"/>
              <a:t> ,,LOOP’’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17" y="1242218"/>
            <a:ext cx="8245474" cy="4373563"/>
          </a:xfrm>
        </p:spPr>
        <p:txBody>
          <a:bodyPr>
            <a:normAutofit fontScale="92500" lnSpcReduction="20000"/>
          </a:bodyPr>
          <a:lstStyle/>
          <a:p>
            <a:r>
              <a:rPr lang="ro-RO" dirty="0">
                <a:solidFill>
                  <a:srgbClr val="FF0000"/>
                </a:solidFill>
              </a:rPr>
              <a:t>P</a:t>
            </a:r>
            <a:r>
              <a:rPr lang="en-US" dirty="0" err="1">
                <a:solidFill>
                  <a:srgbClr val="FF0000"/>
                </a:solidFill>
              </a:rPr>
              <a:t>rovocare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Scrie</a:t>
            </a:r>
            <a:r>
              <a:rPr lang="en-US" dirty="0">
                <a:solidFill>
                  <a:srgbClr val="FF0000"/>
                </a:solidFill>
              </a:rPr>
              <a:t> un program </a:t>
            </a:r>
            <a:r>
              <a:rPr lang="en-US" dirty="0" err="1">
                <a:solidFill>
                  <a:srgbClr val="FF0000"/>
                </a:solidFill>
              </a:rPr>
              <a:t>pentru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robotul</a:t>
            </a:r>
            <a:r>
              <a:rPr lang="en-US" dirty="0">
                <a:solidFill>
                  <a:srgbClr val="FF0000"/>
                </a:solidFill>
              </a:rPr>
              <a:t> s</a:t>
            </a:r>
            <a:r>
              <a:rPr lang="ro-RO" dirty="0">
                <a:solidFill>
                  <a:srgbClr val="FF0000"/>
                </a:solidFill>
              </a:rPr>
              <a:t>ă înconjoare cutia o dată.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ro-RO" dirty="0">
                <a:solidFill>
                  <a:srgbClr val="FF0000"/>
                </a:solidFill>
              </a:rPr>
              <a:t>Simplul mod este să codezi astfel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ro-RO" dirty="0">
                <a:solidFill>
                  <a:srgbClr val="FF0000"/>
                </a:solidFill>
              </a:rPr>
              <a:t>tilizează ,,</a:t>
            </a:r>
            <a:r>
              <a:rPr lang="en-US" dirty="0">
                <a:solidFill>
                  <a:srgbClr val="FF0000"/>
                </a:solidFill>
              </a:rPr>
              <a:t>loop’’ (</a:t>
            </a:r>
            <a:r>
              <a:rPr lang="en-US" dirty="0" err="1">
                <a:solidFill>
                  <a:srgbClr val="FF0000"/>
                </a:solidFill>
              </a:rPr>
              <a:t>repetarea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err="1">
                <a:solidFill>
                  <a:srgbClr val="FF0000"/>
                </a:solidFill>
              </a:rPr>
              <a:t>pentru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ro-RO" dirty="0">
                <a:solidFill>
                  <a:srgbClr val="FF0000"/>
                </a:solidFill>
              </a:rPr>
              <a:t>îmbunătăți codul.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54828" y="1922706"/>
            <a:ext cx="1494707" cy="1226337"/>
            <a:chOff x="3886200" y="3370870"/>
            <a:chExt cx="1494707" cy="1226337"/>
          </a:xfrm>
        </p:grpSpPr>
        <p:sp>
          <p:nvSpPr>
            <p:cNvPr id="6" name="Rectangle 5"/>
            <p:cNvSpPr/>
            <p:nvPr/>
          </p:nvSpPr>
          <p:spPr>
            <a:xfrm>
              <a:off x="4385323" y="3589860"/>
              <a:ext cx="817503" cy="7623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081660" y="3370870"/>
              <a:ext cx="0" cy="116794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073478" y="3370870"/>
              <a:ext cx="1234439" cy="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80907" y="3370871"/>
              <a:ext cx="0" cy="11679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081660" y="4597207"/>
              <a:ext cx="126187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886200" y="3894365"/>
              <a:ext cx="369954" cy="457861"/>
              <a:chOff x="6310708" y="2223671"/>
              <a:chExt cx="809489" cy="8985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 ,,</a:t>
            </a:r>
            <a:r>
              <a:rPr lang="en-US" dirty="0"/>
              <a:t>Loop’’ CHALLENGE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830943"/>
            <a:ext cx="7213600" cy="283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33457" y="1371600"/>
            <a:ext cx="1237342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4 times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92621" y="3114506"/>
            <a:ext cx="1894115" cy="3570515"/>
            <a:chOff x="4880429" y="372201"/>
            <a:chExt cx="2476500" cy="55146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720"/>
            <a:ext cx="8245474" cy="4531232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6370</TotalTime>
  <Words>345</Words>
  <Application>Microsoft Office PowerPoint</Application>
  <PresentationFormat>On-screen Show (4:3)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LESSONS</vt:lpstr>
      <vt:lpstr>Obiectivele lecției</vt:lpstr>
      <vt:lpstr>Repetarea unei acțiuni</vt:lpstr>
      <vt:lpstr>Loop-urile  (repetările)</vt:lpstr>
      <vt:lpstr>Provocarea ,,LOOP’’</vt:lpstr>
      <vt:lpstr>Soluția provocării ,,Loop’’ CHALLENGE Solution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Admin</dc:creator>
  <cp:lastModifiedBy>Adnim</cp:lastModifiedBy>
  <cp:revision>21</cp:revision>
  <dcterms:created xsi:type="dcterms:W3CDTF">2014-08-07T02:19:13Z</dcterms:created>
  <dcterms:modified xsi:type="dcterms:W3CDTF">2023-09-12T20:12:41Z</dcterms:modified>
</cp:coreProperties>
</file>