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9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</a:t>
            </a:r>
            <a:r>
              <a:rPr lang="ro-RO" dirty="0"/>
              <a:t>ere în utilizarea Senzorului de Sunet </a:t>
            </a:r>
            <a:r>
              <a:rPr lang="en-US" dirty="0"/>
              <a:t>NXT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utilizăm Senzorul de sunet </a:t>
            </a:r>
            <a:r>
              <a:rPr lang="en-US" dirty="0"/>
              <a:t>NXT </a:t>
            </a:r>
            <a:r>
              <a:rPr lang="ro-RO" dirty="0"/>
              <a:t>cu </a:t>
            </a:r>
            <a:r>
              <a:rPr lang="en-US" dirty="0"/>
              <a:t>EV3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ro-RO" dirty="0"/>
              <a:t>Cerințe</a:t>
            </a:r>
            <a:r>
              <a:rPr lang="en-US" dirty="0"/>
              <a:t>: Switches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Descărcarea block-ului de 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b="0" dirty="0"/>
              <a:t>Block-ul de Sunet este disponibil pe site-ul </a:t>
            </a:r>
            <a:r>
              <a:rPr lang="en-US" b="0" dirty="0"/>
              <a:t>LEGO.com: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http://www.lego.com/en-us/mindstorms/downloads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Descarcă block-ul utilizând lecția ,,I</a:t>
            </a:r>
            <a:r>
              <a:rPr lang="en-US" b="0" dirty="0" err="1"/>
              <a:t>mporting</a:t>
            </a:r>
            <a:r>
              <a:rPr lang="en-US" b="0" dirty="0"/>
              <a:t> Additional Blocks’’ </a:t>
            </a:r>
            <a:r>
              <a:rPr lang="ro-RO" b="0" dirty="0"/>
              <a:t>î</a:t>
            </a:r>
            <a:r>
              <a:rPr lang="en-US" b="0" dirty="0"/>
              <a:t>n Beginner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 - NXT Sound Sensor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o-RO" altLang="en-US" sz="2200" dirty="0"/>
              <a:t> Modul </a:t>
            </a:r>
            <a:r>
              <a:rPr lang="en-US" altLang="en-US" sz="2200" dirty="0"/>
              <a:t>Compare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ro-RO" sz="1800" dirty="0"/>
              <a:t>Nivelul de sunet, scalat la un procentaj</a:t>
            </a:r>
            <a:endParaRPr lang="en-US" sz="1800" dirty="0"/>
          </a:p>
          <a:p>
            <a:pPr lvl="1">
              <a:buFont typeface="Arial" charset="0"/>
              <a:buChar char="•"/>
            </a:pPr>
            <a:r>
              <a:rPr lang="en-US" altLang="en-US" sz="2000" dirty="0" err="1"/>
              <a:t>dBa</a:t>
            </a:r>
            <a:endParaRPr lang="en-US" altLang="en-US" sz="2000" dirty="0"/>
          </a:p>
          <a:p>
            <a:pPr lvl="2">
              <a:buFont typeface="Arial" charset="0"/>
              <a:buChar char="•"/>
            </a:pPr>
            <a:r>
              <a:rPr lang="ro-RO" sz="1800" dirty="0"/>
              <a:t>Nivelul sunetului, ajustat la sensibilitatea urechii umane, și apoi scalat la un anumit procentaj.</a:t>
            </a:r>
            <a:endParaRPr lang="en-US" sz="1800" dirty="0"/>
          </a:p>
          <a:p>
            <a:pPr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600" dirty="0"/>
              <a:t>S</a:t>
            </a:r>
            <a:r>
              <a:rPr lang="ro-RO" sz="1600" dirty="0"/>
              <a:t>ursa</a:t>
            </a:r>
            <a:r>
              <a:rPr lang="en-US" sz="1600" dirty="0"/>
              <a:t>: </a:t>
            </a:r>
            <a:r>
              <a:rPr lang="ro-RO" sz="1600" dirty="0"/>
              <a:t>Meniu HELP </a:t>
            </a:r>
            <a:r>
              <a:rPr lang="en-US" sz="1600" dirty="0"/>
              <a:t>EV3 </a:t>
            </a:r>
          </a:p>
          <a:p>
            <a:pPr>
              <a:buFont typeface="Arial" charset="0"/>
              <a:buChar char="•"/>
            </a:pP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senzorul de sunet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/>
              <a:t> </a:t>
            </a:r>
            <a:r>
              <a:rPr lang="ro-RO" altLang="en-US" dirty="0"/>
              <a:t>Scrie un program </a:t>
            </a:r>
            <a:r>
              <a:rPr lang="en-US" altLang="en-US" dirty="0"/>
              <a:t>“Celebration” </a:t>
            </a:r>
            <a:r>
              <a:rPr lang="ro-RO" altLang="en-US" dirty="0"/>
              <a:t>în care robotul va merge mai rapid sau mai încet în funcție de nivelul de sunet.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ro-RO" altLang="en-US" dirty="0"/>
              <a:t>Indiciu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r>
              <a:rPr lang="ro-RO" altLang="en-US" dirty="0"/>
              <a:t>Va fi utilizat block-ul de ,,</a:t>
            </a:r>
            <a:r>
              <a:rPr lang="en-US" altLang="en-US" dirty="0"/>
              <a:t>Switch - NXT Sound Sensor’’</a:t>
            </a:r>
          </a:p>
          <a:p>
            <a:pPr lvl="1">
              <a:buFont typeface="Arial" charset="0"/>
              <a:buChar char="•"/>
            </a:pPr>
            <a:r>
              <a:rPr lang="ro-RO" altLang="en-US" dirty="0"/>
              <a:t>Va fi utilizat în modul</a:t>
            </a:r>
            <a:r>
              <a:rPr lang="en-US" altLang="en-US" dirty="0"/>
              <a:t> dB</a:t>
            </a:r>
            <a:r>
              <a:rPr lang="ro-RO" altLang="en-US" dirty="0"/>
              <a:t> sau</a:t>
            </a:r>
            <a:r>
              <a:rPr lang="en-US" altLang="en-US" dirty="0"/>
              <a:t> </a:t>
            </a:r>
            <a:r>
              <a:rPr lang="en-US" altLang="en-US" dirty="0" err="1"/>
              <a:t>dBa</a:t>
            </a:r>
            <a:r>
              <a:rPr lang="en-US" altLang="en-US" dirty="0"/>
              <a:t> </a:t>
            </a:r>
            <a:r>
              <a:rPr lang="ro-RO" altLang="en-US" dirty="0"/>
              <a:t>pentru provocare</a:t>
            </a: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Mers înainte încet când nivelul sunetului este scăzut</a:t>
            </a:r>
            <a:r>
              <a:rPr lang="en-US" dirty="0"/>
              <a:t> (&lt;50)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Mers înainte rapid când nivelul de sunet este ridicat</a:t>
            </a:r>
            <a:r>
              <a:rPr lang="en-US" dirty="0"/>
              <a:t> (&gt;50)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6513</TotalTime>
  <Words>346</Words>
  <Application>Microsoft Office PowerPoint</Application>
  <PresentationFormat>On-screen Show (4:3)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intermediate</vt:lpstr>
      <vt:lpstr>1_beginner</vt:lpstr>
      <vt:lpstr>2_Custom Design</vt:lpstr>
      <vt:lpstr>BEGINNER PROGRAMMING LESSON</vt:lpstr>
      <vt:lpstr>Obiectivele lecției</vt:lpstr>
      <vt:lpstr>Descărcarea block-ului de sunet</vt:lpstr>
      <vt:lpstr>Switch - NXT Sound Sensor</vt:lpstr>
      <vt:lpstr>Provocarea senzorul de sunet</vt:lpstr>
      <vt:lpstr>Soluția provocării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Admin</dc:creator>
  <cp:lastModifiedBy>Adnim</cp:lastModifiedBy>
  <cp:revision>45</cp:revision>
  <cp:lastPrinted>2015-11-14T12:58:37Z</cp:lastPrinted>
  <dcterms:created xsi:type="dcterms:W3CDTF">2014-08-07T02:19:13Z</dcterms:created>
  <dcterms:modified xsi:type="dcterms:W3CDTF">2023-09-13T18:20:13Z</dcterms:modified>
</cp:coreProperties>
</file>