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07" r:id="rId3"/>
    <p:sldId id="406" r:id="rId4"/>
    <p:sldId id="275" r:id="rId5"/>
    <p:sldId id="353" r:id="rId6"/>
    <p:sldId id="354" r:id="rId7"/>
    <p:sldId id="352" r:id="rId8"/>
    <p:sldId id="405" r:id="rId9"/>
    <p:sldId id="4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152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AA4C-4F45-164A-AAF2-3E70F67A7912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A968-4DCF-B64C-B4FB-16475CD4E7A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1920-2BCC-744D-8C45-DD353E1FA1D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89A6-4E36-CF44-A6BF-827594B73490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3424-0681-904B-9A1E-05C27C8C249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532-AB1E-254A-809E-C847BB6D284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F52-3C11-5241-9F3E-E8F10D8358C2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74D-5378-E54F-B812-C29F7893531C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8A-8093-B94D-BAE6-6AD66BEE4661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A7DA-C7BE-FF44-9C81-D5A42559FE78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D937-74DF-B748-B80B-D8440CC66016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278-4900-A64B-8367-B56E855A7D1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18B9-0AE6-0C49-A7A6-26CD932C4F2C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8FFF-F645-6445-BE9E-C944C1D2ABD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0F9A-7F56-F844-ABDB-F653A72E70E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098-0441-5844-849C-C519C4179D8F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76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97B-3A1B-F546-AACC-DE26F6619B4D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7EBC-80D6-1347-90DA-E9A69115ADB7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D00A-BA0D-A248-AAF4-3416FF56A49A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0B88-924A-6E44-96BF-109EEA94B304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F8A-44FB-AF41-B16C-C0448B45A730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9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DF4-AC6F-DA4A-AB12-5174CDF1A954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8565C9-068F-C548-9201-B58786BD652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8D38-2B7B-C743-B044-A379A334CC5F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Comutatoare (adevărat/fals)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facem robotul să ,,decidă</a:t>
            </a:r>
            <a:r>
              <a:rPr lang="en-US" dirty="0"/>
              <a:t>’’ </a:t>
            </a:r>
            <a:r>
              <a:rPr lang="en-US" dirty="0" err="1"/>
              <a:t>ce</a:t>
            </a:r>
            <a:r>
              <a:rPr lang="en-US" dirty="0"/>
              <a:t> s</a:t>
            </a:r>
            <a:r>
              <a:rPr lang="ro-RO" dirty="0"/>
              <a:t>ă facă atunci când există mai multe opțiuni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utilizăm block-uri de comutare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58" y="109066"/>
            <a:ext cx="8245475" cy="1371600"/>
          </a:xfrm>
        </p:spPr>
        <p:txBody>
          <a:bodyPr>
            <a:normAutofit/>
          </a:bodyPr>
          <a:lstStyle/>
          <a:p>
            <a:r>
              <a:rPr lang="ro-RO" dirty="0"/>
              <a:t>Block-urile </a:t>
            </a:r>
            <a:br>
              <a:rPr lang="ro-RO" dirty="0"/>
            </a:br>
            <a:r>
              <a:rPr lang="ro-RO" dirty="0"/>
              <a:t>sw</a:t>
            </a:r>
            <a:r>
              <a:rPr lang="en-US" dirty="0"/>
              <a:t>itch </a:t>
            </a:r>
            <a:r>
              <a:rPr lang="ro-RO" dirty="0"/>
              <a:t>(comutatoare)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40" y="1660912"/>
            <a:ext cx="3917552" cy="4908435"/>
          </a:xfrm>
        </p:spPr>
        <p:txBody>
          <a:bodyPr>
            <a:normAutofit/>
          </a:bodyPr>
          <a:lstStyle/>
          <a:p>
            <a:r>
              <a:rPr lang="ro-RO" dirty="0"/>
              <a:t>Robotul primește informații de la senzori și realizează acțiuni diferite în funcție de răspuns.</a:t>
            </a:r>
            <a:endParaRPr lang="en-US" dirty="0"/>
          </a:p>
          <a:p>
            <a:pPr lvl="1"/>
            <a:r>
              <a:rPr lang="en-US" dirty="0"/>
              <a:t>Ex</a:t>
            </a:r>
            <a:r>
              <a:rPr lang="ro-RO" dirty="0"/>
              <a:t>e</a:t>
            </a:r>
            <a:r>
              <a:rPr lang="en-US" dirty="0" err="1"/>
              <a:t>mpl</a:t>
            </a:r>
            <a:r>
              <a:rPr lang="ro-RO" dirty="0"/>
              <a:t>u</a:t>
            </a:r>
            <a:r>
              <a:rPr lang="en-US" dirty="0"/>
              <a:t>: </a:t>
            </a:r>
            <a:r>
              <a:rPr lang="ro-RO" dirty="0"/>
              <a:t>Robotul vede o linie</a:t>
            </a:r>
            <a:r>
              <a:rPr lang="en-US" dirty="0"/>
              <a:t>? </a:t>
            </a:r>
            <a:r>
              <a:rPr lang="ro-RO" dirty="0"/>
              <a:t>Sau nu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ro-RO" dirty="0"/>
              <a:t>La bază e o întrebare cu răspuns DA/NU</a:t>
            </a:r>
            <a:endParaRPr lang="en-US" dirty="0"/>
          </a:p>
          <a:p>
            <a:r>
              <a:rPr lang="ro-RO" dirty="0"/>
              <a:t>Block-urile ,,</a:t>
            </a:r>
            <a:r>
              <a:rPr lang="en-US" dirty="0"/>
              <a:t>Switch’’</a:t>
            </a:r>
            <a:r>
              <a:rPr lang="ro-RO" dirty="0"/>
              <a:t> (comutatoare)</a:t>
            </a:r>
            <a:r>
              <a:rPr lang="en-US" dirty="0"/>
              <a:t> se </a:t>
            </a:r>
            <a:r>
              <a:rPr lang="ro-RO" dirty="0"/>
              <a:t>re</a:t>
            </a:r>
            <a:r>
              <a:rPr lang="en-US" dirty="0"/>
              <a:t>g</a:t>
            </a:r>
            <a:r>
              <a:rPr lang="ro-RO" dirty="0"/>
              <a:t>ă</a:t>
            </a:r>
            <a:r>
              <a:rPr lang="en-US" dirty="0" err="1"/>
              <a:t>sesc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tab-ul</a:t>
            </a:r>
            <a:r>
              <a:rPr lang="en-US" dirty="0"/>
              <a:t> </a:t>
            </a:r>
            <a:r>
              <a:rPr lang="en-US" dirty="0" err="1"/>
              <a:t>portocali</a:t>
            </a:r>
            <a:r>
              <a:rPr lang="ro-RO" dirty="0"/>
              <a:t>u</a:t>
            </a:r>
            <a:r>
              <a:rPr lang="en-US" dirty="0"/>
              <a:t> de </a:t>
            </a:r>
            <a:r>
              <a:rPr lang="en-US" dirty="0" err="1"/>
              <a:t>comenzi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495412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Intrebarea care se pune</a:t>
            </a:r>
            <a:r>
              <a:rPr lang="en-US" dirty="0"/>
              <a:t>:</a:t>
            </a:r>
            <a:r>
              <a:rPr lang="ro-RO" dirty="0"/>
              <a:t> este senzorul de atingere apăsat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0394" y="5349144"/>
            <a:ext cx="233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ro-RO" dirty="0"/>
              <a:t>ulează acest cod dacă răspunsul e nu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40192" y="1175064"/>
            <a:ext cx="249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</a:t>
            </a:r>
            <a:r>
              <a:rPr lang="ro-RO" dirty="0"/>
              <a:t>lează acest cod dacă răspunsul e da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cxnSpLocks/>
            <a:stCxn id="19" idx="0"/>
            <a:endCxn id="21" idx="4"/>
          </p:cNvCxnSpPr>
          <p:nvPr/>
        </p:nvCxnSpPr>
        <p:spPr>
          <a:xfrm flipH="1" flipV="1">
            <a:off x="6856427" y="4552295"/>
            <a:ext cx="171431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" y="318"/>
            <a:ext cx="8245475" cy="1371600"/>
          </a:xfrm>
        </p:spPr>
        <p:txBody>
          <a:bodyPr>
            <a:normAutofit/>
          </a:bodyPr>
          <a:lstStyle/>
          <a:p>
            <a:r>
              <a:rPr lang="ro-RO" dirty="0"/>
              <a:t>Provocarea 1 block-ul </a:t>
            </a:r>
            <a:r>
              <a:rPr lang="en-US" dirty="0"/>
              <a:t>Switch </a:t>
            </a:r>
            <a:r>
              <a:rPr lang="ro-RO" dirty="0"/>
              <a:t>(comutatoare)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Provocare</a:t>
            </a:r>
            <a:r>
              <a:rPr lang="en-US" sz="2400" dirty="0">
                <a:solidFill>
                  <a:srgbClr val="FF0000"/>
                </a:solidFill>
              </a:rPr>
              <a:t>:  </a:t>
            </a:r>
            <a:r>
              <a:rPr lang="ro-RO" sz="2400" dirty="0"/>
              <a:t>Scrie un program care schimbă display-ul pe baza apăsării senzorului de atingere</a:t>
            </a:r>
            <a:r>
              <a:rPr lang="en-US" sz="2400" dirty="0"/>
              <a:t>.  </a:t>
            </a:r>
          </a:p>
          <a:p>
            <a:r>
              <a:rPr lang="ro-RO" sz="2400" dirty="0"/>
              <a:t>Dacă este apăsat, Ev3-ul tău e ,,fericit</a:t>
            </a:r>
            <a:r>
              <a:rPr lang="en-US" sz="2400" dirty="0"/>
              <a:t>’’! Afi</a:t>
            </a:r>
            <a:r>
              <a:rPr lang="ro-RO" sz="2400" dirty="0"/>
              <a:t>ș</a:t>
            </a:r>
            <a:r>
              <a:rPr lang="en-US" sz="2400" dirty="0" err="1"/>
              <a:t>eaz</a:t>
            </a:r>
            <a:r>
              <a:rPr lang="ro-RO" sz="2400" dirty="0"/>
              <a:t>ă</a:t>
            </a:r>
            <a:r>
              <a:rPr lang="en-US" sz="2400" dirty="0"/>
              <a:t> o fa</a:t>
            </a:r>
            <a:r>
              <a:rPr lang="ro-RO" sz="2400" dirty="0"/>
              <a:t>ță</a:t>
            </a:r>
            <a:r>
              <a:rPr lang="en-US" sz="2400" dirty="0"/>
              <a:t> </a:t>
            </a:r>
            <a:r>
              <a:rPr lang="en-US" sz="2400" dirty="0" err="1"/>
              <a:t>vesel</a:t>
            </a:r>
            <a:r>
              <a:rPr lang="ro-RO" sz="2400" dirty="0"/>
              <a:t>ă. Dacă nu e apăsat, E</a:t>
            </a:r>
            <a:r>
              <a:rPr lang="en-US" sz="2400" dirty="0"/>
              <a:t>V3</a:t>
            </a:r>
            <a:r>
              <a:rPr lang="ro-RO" sz="2400" dirty="0"/>
              <a:t>-ul este ,,trist</a:t>
            </a:r>
            <a:r>
              <a:rPr lang="en-US" sz="2400" dirty="0"/>
              <a:t>’’!  </a:t>
            </a:r>
            <a:r>
              <a:rPr lang="ro-RO" sz="2400" dirty="0"/>
              <a:t>Afișează o față tristă.</a:t>
            </a:r>
            <a:endParaRPr lang="en-US" sz="2400" dirty="0"/>
          </a:p>
          <a:p>
            <a:r>
              <a:rPr lang="ro-RO" sz="2400" dirty="0">
                <a:solidFill>
                  <a:srgbClr val="FF0000"/>
                </a:solidFill>
              </a:rPr>
              <a:t>Indiciu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o-RO" sz="2400" dirty="0"/>
              <a:t>Va trebui să folosești block-uri de display, loops și switch</a:t>
            </a:r>
            <a:r>
              <a:rPr lang="en-US" sz="2400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54" y="1322962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1: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919" y="342932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919" y="5475637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Block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582" y="4431806"/>
            <a:ext cx="1149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Senzor de atingere</a:t>
            </a:r>
            <a:endParaRPr lang="en-US" dirty="0"/>
          </a:p>
          <a:p>
            <a:r>
              <a:rPr lang="ro-RO" dirty="0"/>
              <a:t>s</a:t>
            </a:r>
            <a:r>
              <a:rPr lang="en-US" dirty="0"/>
              <a:t>elect</a:t>
            </a:r>
            <a:r>
              <a:rPr lang="ro-RO" dirty="0"/>
              <a:t>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 2</a:t>
            </a:r>
            <a:r>
              <a:rPr lang="en-US" dirty="0"/>
              <a:t>: block-ul de ,,Switch’’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ro-RO" sz="3200" dirty="0"/>
              <a:t>Poți scrie un program care să afișeze niște ochi mari dacă apeși senzorul de atingere o singură dată și o față tristă dacă apeși senzorul de două ori și care </a:t>
            </a:r>
            <a:r>
              <a:rPr lang="ro-RO" sz="3200"/>
              <a:t>să schimbe </a:t>
            </a:r>
            <a:r>
              <a:rPr lang="ro-RO" sz="3200" dirty="0"/>
              <a:t>între cele două.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</a:t>
            </a:r>
            <a:r>
              <a:rPr lang="en-US" dirty="0"/>
              <a:t>2 </a:t>
            </a:r>
            <a:r>
              <a:rPr lang="ro-RO" dirty="0"/>
              <a:t>– </a:t>
            </a:r>
            <a:r>
              <a:rPr lang="en-US" dirty="0" err="1"/>
              <a:t>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229"/>
            <a:ext cx="8245474" cy="4585660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  <a:p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6317</TotalTime>
  <Words>448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Obiectivele lecției</vt:lpstr>
      <vt:lpstr>Block-urile  switch (comutatoare)</vt:lpstr>
      <vt:lpstr>Provocarea 1 block-ul Switch (comutatoare)</vt:lpstr>
      <vt:lpstr>provocarea 1: SOLUția</vt:lpstr>
      <vt:lpstr>Provocarea 2: block-ul de ,,Switch’’</vt:lpstr>
      <vt:lpstr>Provocarea 2 – soluția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Adnim</cp:lastModifiedBy>
  <cp:revision>17</cp:revision>
  <dcterms:created xsi:type="dcterms:W3CDTF">2014-08-07T02:19:13Z</dcterms:created>
  <dcterms:modified xsi:type="dcterms:W3CDTF">2023-09-12T21:13:54Z</dcterms:modified>
</cp:coreProperties>
</file>