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419" r:id="rId7"/>
    <p:sldId id="327" r:id="rId8"/>
    <p:sldId id="424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3" autoAdjust="0"/>
    <p:restoredTop sz="96271" autoAdjust="0"/>
  </p:normalViewPr>
  <p:slideViewPr>
    <p:cSldViewPr snapToGrid="0" snapToObjects="1">
      <p:cViewPr varScale="1">
        <p:scale>
          <a:sx n="126" d="100"/>
          <a:sy n="126" d="100"/>
        </p:scale>
        <p:origin x="10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9-CDE8-564F-A32A-D111D2B5DEDF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39DB-0282-2D43-A88B-5F84187E61CB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3E0-C5EC-BE4E-AAE9-D56E452479D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F42C-B4E1-5841-9147-5DFD4C8BD9AC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5B8-4A35-2F4B-9BE5-A9E032A37919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96-B6B6-9F46-8145-E884FC689B52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8181-6EF9-BB46-881E-49425AE4A1D6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B58-9E1D-8C4A-B30B-612CD10181F2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D06-D031-574C-B314-3D3A913D09A7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501-297D-E04E-8371-D2DC10164BF0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0354-FE89-EB42-A40C-D608C6421438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A35E-C1E6-2F43-8D1F-8D1A0506DE17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002-C9C3-8B41-BCCA-4C3D472D296D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4892-FDBA-334B-B903-5C82D96F601B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82C5-10F4-024F-B461-568BB589AC83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C3B7-D02A-A04B-90C6-1ABC246C483D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BEF8-8D86-144F-A470-7B3703EFCEC9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D03-A66B-894C-99E9-CCC3E8C15D2F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3EF3-9D1A-AB4B-A2CC-56F2A1F031E5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B34-34E0-ED47-A72E-77439100E0C1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F122-2B3D-7B4C-AB84-64E5124E11F9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BCC-C4CA-584C-B495-6C2009ADC7DF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6CF60A4-F499-2743-ACBB-982E5F01925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437D-136E-7246-8394-8265CCC540D4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Senzor de atingere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400" dirty="0"/>
              <a:t>Program</a:t>
            </a:r>
            <a:r>
              <a:rPr lang="ro-RO" sz="2400" dirty="0"/>
              <a:t>ează robotul tău să se miște până ajunge la marginea unui perete. Apoi să dea înapoi și să întoarcă dreapta 90 de grade.</a:t>
            </a:r>
            <a:r>
              <a:rPr 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released</a:t>
            </a:r>
          </a:p>
          <a:p>
            <a:r>
              <a:rPr lang="en-US" dirty="0"/>
              <a:t>1 = pressed</a:t>
            </a:r>
          </a:p>
          <a:p>
            <a:r>
              <a:rPr lang="en-US" dirty="0"/>
              <a:t>2 = bumped</a:t>
            </a:r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Indiciu</a:t>
            </a:r>
            <a:r>
              <a:rPr lang="en-US" b="1" dirty="0"/>
              <a:t>: </a:t>
            </a:r>
            <a:r>
              <a:rPr lang="ro-RO" dirty="0"/>
              <a:t>Poate vrei să combini Move</a:t>
            </a:r>
            <a:r>
              <a:rPr lang="en-US" dirty="0"/>
              <a:t> Steering + Turning + Wait Block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ție</a:t>
            </a:r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419" y="1440498"/>
            <a:ext cx="8415235" cy="34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Discuții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ro-RO" dirty="0"/>
              <a:t>De ce folosești ,,</a:t>
            </a:r>
            <a:r>
              <a:rPr lang="en-US" dirty="0"/>
              <a:t>MOTOR On’’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provoc</a:t>
            </a:r>
            <a:r>
              <a:rPr lang="ro-RO" dirty="0"/>
              <a:t>ări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o-RO" b="0" dirty="0">
                <a:solidFill>
                  <a:srgbClr val="FF0000"/>
                </a:solidFill>
              </a:rPr>
              <a:t>Vrei să citești senzorul, în timp ce motorul este pornit</a:t>
            </a:r>
            <a:r>
              <a:rPr lang="en-US" b="0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De ce dorim să folosim block-ul ,,</a:t>
            </a:r>
            <a:r>
              <a:rPr lang="en-US" dirty="0"/>
              <a:t>WAIT FOR’’ </a:t>
            </a:r>
            <a:r>
              <a:rPr lang="ro-RO" dirty="0"/>
              <a:t>în aceste provocări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o-RO" b="0" dirty="0">
                <a:solidFill>
                  <a:srgbClr val="FF0000"/>
                </a:solidFill>
              </a:rPr>
              <a:t>Avem nevoie de în program de o perioadă de așteptare pentru a realiza o citire corectă.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Care este diferența dintre </a:t>
            </a:r>
            <a:r>
              <a:rPr lang="en-US" dirty="0"/>
              <a:t>PRESSED, RELEASED </a:t>
            </a:r>
            <a:r>
              <a:rPr lang="ro-RO" dirty="0"/>
              <a:t>și</a:t>
            </a:r>
            <a:r>
              <a:rPr lang="en-US" dirty="0"/>
              <a:t> BUMPED?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PRESSED = </a:t>
            </a:r>
            <a:r>
              <a:rPr lang="ro-RO" b="0" dirty="0">
                <a:solidFill>
                  <a:srgbClr val="FF0000"/>
                </a:solidFill>
              </a:rPr>
              <a:t>apăsat</a:t>
            </a:r>
            <a:r>
              <a:rPr lang="en-US" b="0" dirty="0">
                <a:solidFill>
                  <a:srgbClr val="FF0000"/>
                </a:solidFill>
              </a:rPr>
              <a:t>, RELEASED = </a:t>
            </a:r>
            <a:r>
              <a:rPr lang="ro-RO" b="0" dirty="0">
                <a:solidFill>
                  <a:srgbClr val="FF0000"/>
                </a:solidFill>
              </a:rPr>
              <a:t>ne-apăsat</a:t>
            </a:r>
            <a:r>
              <a:rPr lang="en-US" b="0" dirty="0">
                <a:solidFill>
                  <a:srgbClr val="FF0000"/>
                </a:solidFill>
              </a:rPr>
              <a:t>, 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en-US" b="0" dirty="0">
                <a:solidFill>
                  <a:srgbClr val="FF0000"/>
                </a:solidFill>
              </a:rPr>
              <a:t>	BUMPED = </a:t>
            </a:r>
            <a:r>
              <a:rPr lang="ro-RO" b="0" dirty="0">
                <a:solidFill>
                  <a:srgbClr val="FF0000"/>
                </a:solidFill>
              </a:rPr>
              <a:t>apăsat și eliberat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o-RO" dirty="0"/>
              <a:t>Care sunt situațiile în care ți-ai dori să utilizezi una dintre aceste opțiuni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PRESSED = </a:t>
            </a:r>
            <a:r>
              <a:rPr lang="ro-RO" b="0" dirty="0">
                <a:solidFill>
                  <a:srgbClr val="FF0000"/>
                </a:solidFill>
              </a:rPr>
              <a:t>intri într-un perete</a:t>
            </a:r>
            <a:r>
              <a:rPr lang="en-US" b="0" dirty="0">
                <a:solidFill>
                  <a:srgbClr val="FF0000"/>
                </a:solidFill>
              </a:rPr>
              <a:t>, BUMPED = </a:t>
            </a:r>
            <a:r>
              <a:rPr lang="ro-RO" b="0" dirty="0">
                <a:solidFill>
                  <a:srgbClr val="FF0000"/>
                </a:solidFill>
              </a:rPr>
              <a:t>apăsat de mână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en-US" b="0" dirty="0">
                <a:solidFill>
                  <a:srgbClr val="FF0000"/>
                </a:solidFill>
              </a:rPr>
              <a:t>	RELEASED = </a:t>
            </a:r>
            <a:r>
              <a:rPr lang="ro-RO" b="0" dirty="0">
                <a:solidFill>
                  <a:srgbClr val="FF0000"/>
                </a:solidFill>
              </a:rPr>
              <a:t>nu mai atinge peretele.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29"/>
            <a:ext cx="8245474" cy="4545960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folosim senzorul de atingere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utilizăm block-urile de așteptare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diferența dintre block-urile de așteptare și block-urile de comandă a senzorilor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cînd să utilizăm block-ul ,,</a:t>
            </a:r>
            <a:r>
              <a:rPr lang="en-US" dirty="0"/>
              <a:t>Move</a:t>
            </a:r>
            <a:r>
              <a:rPr lang="ro-RO" dirty="0"/>
              <a:t> </a:t>
            </a:r>
            <a:r>
              <a:rPr lang="en-US" dirty="0"/>
              <a:t>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 un senzor</a:t>
            </a:r>
            <a:r>
              <a:rPr lang="en-US" dirty="0"/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Un senzor permite programului </a:t>
            </a:r>
            <a:r>
              <a:rPr lang="en-US" dirty="0"/>
              <a:t>EV3 </a:t>
            </a:r>
            <a:r>
              <a:rPr lang="ro-RO" dirty="0"/>
              <a:t>să măsoare și să colecteze date despre împrejurimi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Senzorii de </a:t>
            </a:r>
            <a:r>
              <a:rPr lang="en-US" dirty="0"/>
              <a:t>EV3 </a:t>
            </a:r>
            <a:r>
              <a:rPr lang="ro-RO" dirty="0"/>
              <a:t>includ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Color – </a:t>
            </a:r>
            <a:r>
              <a:rPr lang="ro-RO" dirty="0"/>
              <a:t>măsoară culoarea și luminozitatea</a:t>
            </a:r>
            <a:endParaRPr lang="en-US" dirty="0"/>
          </a:p>
          <a:p>
            <a:pPr marL="800100" lvl="1" indent="-342900"/>
            <a:r>
              <a:rPr lang="en-US" dirty="0"/>
              <a:t>Gyro – </a:t>
            </a:r>
            <a:r>
              <a:rPr lang="ro-RO" dirty="0"/>
              <a:t>măsoară rotația robotului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dirty="0"/>
              <a:t>Ultrasonic – </a:t>
            </a:r>
            <a:r>
              <a:rPr lang="ro-RO" dirty="0"/>
              <a:t>măsoară distanța suprafețelor apropiate</a:t>
            </a:r>
            <a:endParaRPr lang="en-US" dirty="0"/>
          </a:p>
          <a:p>
            <a:pPr marL="800100" lvl="1" indent="-342900"/>
            <a:r>
              <a:rPr lang="en-US" dirty="0"/>
              <a:t>Touch – </a:t>
            </a:r>
            <a:r>
              <a:rPr lang="ro-RO" dirty="0"/>
              <a:t>măsoară contactul cu o suprafață</a:t>
            </a:r>
            <a:endParaRPr lang="en-US" dirty="0"/>
          </a:p>
          <a:p>
            <a:pPr marL="800100" lvl="1" indent="-342900"/>
            <a:r>
              <a:rPr lang="en-US" dirty="0"/>
              <a:t>Infrared – </a:t>
            </a:r>
            <a:r>
              <a:rPr lang="ro-RO" dirty="0"/>
              <a:t>măsoară puterea semnalului </a:t>
            </a:r>
            <a:r>
              <a:rPr lang="en-US" dirty="0"/>
              <a:t>IR </a:t>
            </a:r>
            <a:r>
              <a:rPr lang="ro-RO" dirty="0"/>
              <a:t>ale unei telecomenzi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senzor de atingere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Senzorul de atingere poate detecta cînd butonul roșu al senzorului de atingere este apăsat sau eliberat.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Cu această informație, poți programa o acțiune când senzorul este</a:t>
            </a:r>
            <a:r>
              <a:rPr lang="en-US" b="0" dirty="0"/>
              <a:t>: </a:t>
            </a:r>
          </a:p>
          <a:p>
            <a:pPr algn="r"/>
            <a:r>
              <a:rPr lang="en-US" b="0" dirty="0"/>
              <a:t>	</a:t>
            </a:r>
            <a:r>
              <a:rPr lang="ro-RO" dirty="0"/>
              <a:t>Apăsat la acest moment</a:t>
            </a:r>
            <a:endParaRPr lang="en-US" dirty="0"/>
          </a:p>
          <a:p>
            <a:pPr algn="r"/>
            <a:r>
              <a:rPr lang="ro-RO" dirty="0"/>
              <a:t>Ne-apăsat la acest moment</a:t>
            </a:r>
            <a:endParaRPr lang="en-US" dirty="0"/>
          </a:p>
          <a:p>
            <a:pPr algn="r"/>
            <a:r>
              <a:rPr lang="en-US" dirty="0"/>
              <a:t>	</a:t>
            </a:r>
            <a:r>
              <a:rPr lang="ro-RO" dirty="0"/>
              <a:t>Apăsat și eliberat în acest moment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Când este posibil să utilizezi acest senzor</a:t>
            </a:r>
            <a:r>
              <a:rPr lang="en-US" b="0" dirty="0"/>
              <a:t>?</a:t>
            </a:r>
          </a:p>
          <a:p>
            <a:pPr marL="800100" lvl="1" indent="-342900"/>
            <a:r>
              <a:rPr lang="en-US" b="0" dirty="0"/>
              <a:t>U</a:t>
            </a:r>
            <a:r>
              <a:rPr lang="ro-RO" b="0" dirty="0"/>
              <a:t>til pentru programarea </a:t>
            </a:r>
            <a:r>
              <a:rPr lang="en-US" b="0" dirty="0"/>
              <a:t>“</a:t>
            </a:r>
            <a:r>
              <a:rPr lang="ro-RO" b="0" dirty="0"/>
              <a:t>robotul se mișcă până când senzorul este apăsat/eliberat/apăsat și eliberat</a:t>
            </a:r>
            <a:r>
              <a:rPr lang="en-US" b="0" dirty="0"/>
              <a:t>’’</a:t>
            </a:r>
          </a:p>
          <a:p>
            <a:pPr marL="800100" lvl="1" indent="-342900"/>
            <a:r>
              <a:rPr lang="en-US" b="0" dirty="0"/>
              <a:t>De </a:t>
            </a:r>
            <a:r>
              <a:rPr lang="en-US" b="0" dirty="0" err="1"/>
              <a:t>exemplu</a:t>
            </a:r>
            <a:r>
              <a:rPr lang="en-US" b="0" dirty="0"/>
              <a:t>, </a:t>
            </a:r>
            <a:r>
              <a:rPr lang="en-US" b="0" dirty="0" err="1"/>
              <a:t>dac</a:t>
            </a:r>
            <a:r>
              <a:rPr lang="ro-RO" dirty="0"/>
              <a:t>ă montați un senzor de atingere în fața robotului, îl poți opri dacă se lovește de ceva.</a:t>
            </a:r>
            <a:endParaRPr lang="en-US" b="0" dirty="0"/>
          </a:p>
          <a:p>
            <a:pPr marL="800100" lvl="1" indent="-342900"/>
            <a:r>
              <a:rPr lang="ro-RO" b="0" dirty="0"/>
              <a:t>Poți de asemenea să programezi robotul să pornească și să se oprească atunci când senzorul de atingere este apăsat.</a:t>
            </a:r>
            <a:endParaRPr lang="en-US" b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rmAutofit/>
          </a:bodyPr>
          <a:lstStyle/>
          <a:p>
            <a:r>
              <a:rPr lang="ro-RO" dirty="0"/>
              <a:t>Ce înseamnă </a:t>
            </a:r>
            <a:r>
              <a:rPr lang="en-US" dirty="0"/>
              <a:t>“</a:t>
            </a:r>
            <a:r>
              <a:rPr lang="ro-RO" dirty="0"/>
              <a:t>apăsat</a:t>
            </a:r>
            <a:r>
              <a:rPr lang="en-US" dirty="0"/>
              <a:t>”?*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399548"/>
              </p:ext>
            </p:extLst>
          </p:nvPr>
        </p:nvGraphicFramePr>
        <p:xfrm>
          <a:off x="342900" y="2332755"/>
          <a:ext cx="7958036" cy="34825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Time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400" dirty="0">
                          <a:effectLst/>
                        </a:rPr>
                        <a:t>Butonul pornește eliberat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Adev</a:t>
                      </a:r>
                      <a:r>
                        <a:rPr lang="ro-RO" sz="1400" dirty="0">
                          <a:effectLst/>
                        </a:rPr>
                        <a:t>ărat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400" dirty="0">
                          <a:effectLst/>
                        </a:rPr>
                        <a:t>Butonul este apăsat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Adev</a:t>
                      </a:r>
                      <a:r>
                        <a:rPr lang="ro-RO" sz="1400" dirty="0">
                          <a:effectLst/>
                        </a:rPr>
                        <a:t>ărat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400" dirty="0">
                          <a:effectLst/>
                        </a:rPr>
                        <a:t>Butonul este apăsat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ro-RO" sz="1400" dirty="0">
                          <a:effectLst/>
                        </a:rPr>
                        <a:t>și programul citește senzorul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Adev</a:t>
                      </a:r>
                      <a:r>
                        <a:rPr lang="ro-RO" sz="1400" dirty="0">
                          <a:effectLst/>
                        </a:rPr>
                        <a:t>ărat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 err="1">
                          <a:solidFill>
                            <a:srgbClr val="FF0000"/>
                          </a:solidFill>
                          <a:effectLst/>
                        </a:rPr>
                        <a:t>Adev</a:t>
                      </a:r>
                      <a:r>
                        <a:rPr lang="ro-RO" sz="1400" b="1" u="sng" dirty="0">
                          <a:solidFill>
                            <a:srgbClr val="FF0000"/>
                          </a:solidFill>
                          <a:effectLst/>
                        </a:rPr>
                        <a:t>ărat</a:t>
                      </a:r>
                      <a:endParaRPr lang="en-US" sz="14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400" dirty="0">
                          <a:effectLst/>
                        </a:rPr>
                        <a:t>Butonul este în continuare eliberat, și programul testează senzorul de atingere din nou.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Adev</a:t>
                      </a:r>
                      <a:r>
                        <a:rPr lang="ro-RO" sz="1400" dirty="0">
                          <a:effectLst/>
                        </a:rPr>
                        <a:t>ărat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400" dirty="0">
                          <a:effectLst/>
                        </a:rPr>
                        <a:t>Butonul este atins a doua oară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Adev</a:t>
                      </a:r>
                      <a:r>
                        <a:rPr lang="ro-RO" sz="1400" dirty="0">
                          <a:effectLst/>
                        </a:rPr>
                        <a:t>ărat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400" dirty="0">
                          <a:effectLst/>
                        </a:rPr>
                        <a:t>Butonul este eliberat, dar programul nu citește senzorul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200</a:t>
                      </a:r>
                      <a:r>
                        <a:rPr lang="en-US" sz="1400" baseline="0" dirty="0">
                          <a:effectLst/>
                        </a:rPr>
                        <a:t> sec </a:t>
                      </a:r>
                      <a:r>
                        <a:rPr lang="ro-RO" sz="1400" baseline="0" dirty="0">
                          <a:effectLst/>
                        </a:rPr>
                        <a:t>mai târziu</a:t>
                      </a:r>
                      <a:r>
                        <a:rPr lang="en-US" sz="1400" baseline="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Progra</a:t>
                      </a:r>
                      <a:r>
                        <a:rPr lang="ro-RO" sz="1400" dirty="0">
                          <a:effectLst/>
                        </a:rPr>
                        <a:t>mul citește senzorul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Adev</a:t>
                      </a:r>
                      <a:r>
                        <a:rPr lang="ro-RO" sz="1400" dirty="0">
                          <a:effectLst/>
                        </a:rPr>
                        <a:t>ărat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 err="1">
                          <a:solidFill>
                            <a:srgbClr val="FF0000"/>
                          </a:solidFill>
                          <a:effectLst/>
                        </a:rPr>
                        <a:t>Adev</a:t>
                      </a:r>
                      <a:r>
                        <a:rPr lang="ro-RO" sz="1400" b="1" u="sng" dirty="0">
                          <a:solidFill>
                            <a:srgbClr val="FF0000"/>
                          </a:solidFill>
                          <a:effectLst/>
                        </a:rPr>
                        <a:t>ărat</a:t>
                      </a:r>
                      <a:endParaRPr lang="en-US" sz="14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201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Adev</a:t>
                      </a:r>
                      <a:r>
                        <a:rPr lang="ro-RO" sz="1400" dirty="0">
                          <a:effectLst/>
                        </a:rPr>
                        <a:t>ărat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Senzorul este în sine, un fel de comutator între Adevărat/Fals</a:t>
            </a:r>
            <a:endParaRPr lang="en-US" dirty="0"/>
          </a:p>
          <a:p>
            <a:r>
              <a:rPr lang="en-US" dirty="0"/>
              <a:t>“</a:t>
            </a:r>
            <a:r>
              <a:rPr lang="ro-RO" dirty="0"/>
              <a:t>Apăsat și eliberat</a:t>
            </a:r>
            <a:r>
              <a:rPr lang="en-US" dirty="0"/>
              <a:t>” </a:t>
            </a:r>
            <a:r>
              <a:rPr lang="ro-RO" dirty="0"/>
              <a:t>poate fi complicat</a:t>
            </a:r>
            <a:r>
              <a:rPr lang="en-US" dirty="0"/>
              <a:t>. </a:t>
            </a:r>
            <a:r>
              <a:rPr lang="ro-RO" dirty="0"/>
              <a:t>Ce condiții trebuiesc îndeplinite ca senzorul să ,,citească</a:t>
            </a:r>
            <a:r>
              <a:rPr lang="en-US" dirty="0"/>
              <a:t>’’</a:t>
            </a:r>
            <a:r>
              <a:rPr lang="ro-RO" dirty="0"/>
              <a:t> Adevărat pentru ,, apăsat și eliberat</a:t>
            </a:r>
            <a:r>
              <a:rPr lang="en-US" dirty="0"/>
              <a:t>’’?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ecranului</a:t>
            </a:r>
            <a:r>
              <a:rPr lang="en-US" dirty="0"/>
              <a:t> de </a:t>
            </a:r>
            <a:r>
              <a:rPr lang="en-US" dirty="0" err="1"/>
              <a:t>ajutor</a:t>
            </a:r>
            <a:r>
              <a:rPr lang="en-US" dirty="0"/>
              <a:t> a Lego EV3</a:t>
            </a:r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ro-RO" dirty="0"/>
              <a:t>Cum programăm cu senzorul de atingere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ro-RO" b="0" u="sng" dirty="0"/>
              <a:t>Tab-ul galben a senzorului</a:t>
            </a:r>
            <a:r>
              <a:rPr lang="en-US" b="0" u="sng" dirty="0"/>
              <a:t>: </a:t>
            </a:r>
            <a:r>
              <a:rPr lang="ro-RO" b="0" u="sng" dirty="0"/>
              <a:t>Block-ul senzorului</a:t>
            </a:r>
            <a:endParaRPr lang="en-US" b="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</a:t>
            </a:r>
            <a:r>
              <a:rPr lang="ro-RO" b="0" dirty="0"/>
              <a:t>tiliza și a compara valorile senzorului</a:t>
            </a:r>
            <a:endParaRPr lang="en-US" b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n>
                  <a:solidFill>
                    <a:srgbClr val="FF6600"/>
                  </a:solidFill>
                </a:ln>
              </a:rPr>
              <a:t>Î</a:t>
            </a:r>
            <a:r>
              <a:rPr lang="en-US" sz="2800" b="1" dirty="0">
                <a:ln>
                  <a:solidFill>
                    <a:srgbClr val="FF6600"/>
                  </a:solidFill>
                </a:ln>
              </a:rPr>
              <a:t>n </a:t>
            </a:r>
            <a:r>
              <a:rPr lang="ro-RO" sz="2800" b="1" dirty="0">
                <a:ln>
                  <a:solidFill>
                    <a:srgbClr val="FF6600"/>
                  </a:solidFill>
                </a:ln>
              </a:rPr>
              <a:t>această lecție, vom utiliza block-ul ,,</a:t>
            </a:r>
            <a:r>
              <a:rPr lang="en-US" sz="2800" b="1" dirty="0">
                <a:ln>
                  <a:solidFill>
                    <a:srgbClr val="FF6600"/>
                  </a:solidFill>
                </a:ln>
              </a:rPr>
              <a:t>Wait For’’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b="0" u="sng" dirty="0"/>
              <a:t>Tab-ul portocaliu</a:t>
            </a:r>
            <a:r>
              <a:rPr lang="en-US" b="0" u="sng" dirty="0"/>
              <a:t>: </a:t>
            </a:r>
            <a:r>
              <a:rPr lang="ro-RO" b="0" u="sng" dirty="0"/>
              <a:t>block-ul ,,Așteaptă...</a:t>
            </a:r>
            <a:r>
              <a:rPr lang="en-US" b="0" u="sng" dirty="0"/>
              <a:t>’’</a:t>
            </a:r>
          </a:p>
          <a:p>
            <a:pPr lvl="1"/>
            <a:r>
              <a:rPr lang="en-US" dirty="0"/>
              <a:t>U</a:t>
            </a:r>
            <a:r>
              <a:rPr lang="ro-RO" dirty="0"/>
              <a:t>tilizată pentru a aștepta citirile senzorului (sau timp</a:t>
            </a:r>
            <a:r>
              <a:rPr lang="en-US" dirty="0"/>
              <a:t>)</a:t>
            </a:r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810" y="1207396"/>
            <a:ext cx="8114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</a:rPr>
              <a:t>Există un block a senzorului de atingere în tab-ul galben a Paletei de comenzi, iar block-ul de așteptare în tab-ul portocaliu. Care este diferența</a:t>
            </a:r>
            <a:r>
              <a:rPr lang="en-US" sz="2000" b="1" dirty="0">
                <a:solidFill>
                  <a:srgbClr val="FF0000"/>
                </a:solidFill>
              </a:rPr>
              <a:t>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564" y="3151177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Mers înainte și stop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830831"/>
            <a:ext cx="312889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Sfaturi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rookie: </a:t>
            </a:r>
            <a:r>
              <a:rPr lang="en-US" dirty="0"/>
              <a:t>Motor On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fie urmat de un alt block (</a:t>
            </a:r>
            <a:r>
              <a:rPr lang="en-US" dirty="0"/>
              <a:t>e.g. </a:t>
            </a:r>
            <a:r>
              <a:rPr lang="ro-RO" dirty="0"/>
              <a:t>block de așteptare</a:t>
            </a:r>
            <a:r>
              <a:rPr lang="en-US" dirty="0"/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Ce s-ar întâmpla dacă ați plasa block-ul ,,</a:t>
            </a:r>
            <a:r>
              <a:rPr lang="en-US" dirty="0"/>
              <a:t>Move Steering’’ </a:t>
            </a:r>
            <a:r>
              <a:rPr lang="ro-RO" dirty="0"/>
              <a:t>și la stânga comanda ,,</a:t>
            </a:r>
            <a:r>
              <a:rPr lang="en-US" dirty="0"/>
              <a:t>motor On”?</a:t>
            </a:r>
          </a:p>
          <a:p>
            <a:r>
              <a:rPr lang="ro-RO" dirty="0"/>
              <a:t>Ce va face motorul</a:t>
            </a:r>
            <a:r>
              <a:rPr lang="en-US" dirty="0"/>
              <a:t>…</a:t>
            </a:r>
          </a:p>
          <a:p>
            <a:r>
              <a:rPr lang="en-US" dirty="0"/>
              <a:t>	1) </a:t>
            </a:r>
            <a:r>
              <a:rPr lang="ro-RO" dirty="0"/>
              <a:t>se mișcă</a:t>
            </a:r>
            <a:r>
              <a:rPr lang="en-US" dirty="0"/>
              <a:t>?</a:t>
            </a:r>
          </a:p>
          <a:p>
            <a:r>
              <a:rPr lang="en-US" dirty="0"/>
              <a:t>	2) </a:t>
            </a:r>
            <a:r>
              <a:rPr lang="ro-RO" dirty="0"/>
              <a:t>se mișcă pentru puțin timp</a:t>
            </a:r>
            <a:r>
              <a:rPr lang="en-US" dirty="0"/>
              <a:t>?</a:t>
            </a:r>
          </a:p>
          <a:p>
            <a:r>
              <a:rPr lang="en-US" dirty="0"/>
              <a:t>	3) </a:t>
            </a:r>
            <a:r>
              <a:rPr lang="ro-RO" dirty="0"/>
              <a:t>nu se mișcă deloc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ro-RO" dirty="0"/>
              <a:t>Ce face robotul la ,, Motor Off</a:t>
            </a:r>
            <a:r>
              <a:rPr lang="en-US" dirty="0"/>
              <a:t>’’?</a:t>
            </a:r>
          </a:p>
          <a:p>
            <a:r>
              <a:rPr lang="en-US" dirty="0"/>
              <a:t>		ANS. </a:t>
            </a:r>
            <a:r>
              <a:rPr lang="ro-RO" dirty="0"/>
              <a:t>Nu se mișcă deloc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/>
              <a:t>Program</a:t>
            </a:r>
            <a:r>
              <a:rPr lang="ro-RO" sz="2800" dirty="0"/>
              <a:t>ează robotul tău pentru a merge înainte până când apeși senzorul cu mâna ta.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</a:t>
            </a:r>
            <a:r>
              <a:rPr lang="ro-RO" dirty="0"/>
              <a:t>eliberat</a:t>
            </a:r>
            <a:endParaRPr lang="en-US" dirty="0"/>
          </a:p>
          <a:p>
            <a:r>
              <a:rPr lang="en-US" dirty="0"/>
              <a:t>1 = </a:t>
            </a:r>
            <a:r>
              <a:rPr lang="ro-RO" dirty="0"/>
              <a:t>apăsat</a:t>
            </a:r>
            <a:endParaRPr lang="en-US" dirty="0"/>
          </a:p>
          <a:p>
            <a:r>
              <a:rPr lang="en-US" dirty="0"/>
              <a:t>2 = </a:t>
            </a:r>
            <a:r>
              <a:rPr lang="ro-RO" dirty="0"/>
              <a:t>apăsat și eliberat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Indiciu</a:t>
            </a:r>
            <a:r>
              <a:rPr lang="en-US" b="1" dirty="0"/>
              <a:t>: </a:t>
            </a:r>
            <a:r>
              <a:rPr lang="ro-RO" dirty="0"/>
              <a:t>Vei combina</a:t>
            </a:r>
            <a:r>
              <a:rPr lang="en-US" dirty="0"/>
              <a:t>: Move Steering + Wait Block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screenshot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6433</TotalTime>
  <Words>1034</Words>
  <Application>Microsoft Office PowerPoint</Application>
  <PresentationFormat>On-screen Show (4:3)</PresentationFormat>
  <Paragraphs>152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Obiectivele lecției</vt:lpstr>
      <vt:lpstr>Ce e un senzor?</vt:lpstr>
      <vt:lpstr>Ce este un senzor de atingere? </vt:lpstr>
      <vt:lpstr>Ce înseamnă “apăsat”?*</vt:lpstr>
      <vt:lpstr>Cum programăm cu senzorul de atingere?</vt:lpstr>
      <vt:lpstr>Mers înainte și stop</vt:lpstr>
      <vt:lpstr>provocarea 1</vt:lpstr>
      <vt:lpstr>provocarea 1 Soluția</vt:lpstr>
      <vt:lpstr>provocarea 2</vt:lpstr>
      <vt:lpstr>provocarea 2 Soluție </vt:lpstr>
      <vt:lpstr>Discuții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marinela buruiana</cp:lastModifiedBy>
  <cp:revision>31</cp:revision>
  <dcterms:created xsi:type="dcterms:W3CDTF">2014-08-07T02:19:13Z</dcterms:created>
  <dcterms:modified xsi:type="dcterms:W3CDTF">2023-09-11T12:13:32Z</dcterms:modified>
</cp:coreProperties>
</file>