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© EV3Lessons.com, 2016 Last Update: (7/04/2016)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Senzorul ultrasonic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/>
          </a:bodyPr>
          <a:lstStyle/>
          <a:p>
            <a:r>
              <a:rPr lang="ro-RO" dirty="0"/>
              <a:t>Învață să utilizezi ,,forța</a:t>
            </a:r>
            <a:r>
              <a:rPr lang="en-US" dirty="0"/>
              <a:t>’’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>
            <a:normAutofit/>
          </a:bodyPr>
          <a:lstStyle/>
          <a:p>
            <a:r>
              <a:rPr lang="ro-RO" dirty="0"/>
              <a:t>În codul anterior, robotul se mișca mereu. Această versiune lasă robotul să se ,,odihnească</a:t>
            </a:r>
            <a:r>
              <a:rPr lang="en-US" dirty="0"/>
              <a:t>’’</a:t>
            </a:r>
            <a:r>
              <a:rPr lang="en-US" dirty="0" err="1"/>
              <a:t>dac</a:t>
            </a:r>
            <a:r>
              <a:rPr lang="ro-RO"/>
              <a:t>ă se află </a:t>
            </a:r>
            <a:r>
              <a:rPr lang="ro-RO" dirty="0"/>
              <a:t>între 15-20 centimetri.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senzorul </a:t>
            </a:r>
            <a:r>
              <a:rPr lang="en-US" dirty="0"/>
              <a:t>Ultrasonic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comanda ,,Așteaptă până când Senzorul Ultrasonic</a:t>
            </a:r>
            <a:r>
              <a:rPr lang="en-US" dirty="0"/>
              <a:t>’’ 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diferența dintre comanda ,,Așteaptă până când Senzorul Ultrasonic</a:t>
            </a:r>
            <a:r>
              <a:rPr lang="en-US" dirty="0"/>
              <a:t>’’</a:t>
            </a:r>
            <a:r>
              <a:rPr lang="ro-RO" dirty="0"/>
              <a:t> și block-ul senzorului.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senzor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Un senzor permite programului </a:t>
            </a:r>
            <a:r>
              <a:rPr lang="en-US" dirty="0"/>
              <a:t>EV3 </a:t>
            </a:r>
            <a:r>
              <a:rPr lang="ro-RO" dirty="0"/>
              <a:t>să măsoare și să colecteze date despre împrejurimi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Senzorii de </a:t>
            </a:r>
            <a:r>
              <a:rPr lang="en-US" dirty="0"/>
              <a:t>EV3 </a:t>
            </a:r>
            <a:r>
              <a:rPr lang="ro-RO" dirty="0"/>
              <a:t>includ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Color – </a:t>
            </a:r>
            <a:r>
              <a:rPr lang="ro-RO" dirty="0"/>
              <a:t>măsoară culoarea și luminozitatea</a:t>
            </a:r>
            <a:endParaRPr lang="en-US" dirty="0"/>
          </a:p>
          <a:p>
            <a:pPr marL="800100" lvl="1" indent="-342900"/>
            <a:r>
              <a:rPr lang="en-US" dirty="0"/>
              <a:t>Gyro – </a:t>
            </a:r>
            <a:r>
              <a:rPr lang="ro-RO" dirty="0"/>
              <a:t>măsoară rotația robotului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/>
              <a:t>Ultrasonic – </a:t>
            </a:r>
            <a:r>
              <a:rPr lang="ro-RO" dirty="0"/>
              <a:t>măsoară distanța suprafețelor apropiate</a:t>
            </a:r>
            <a:endParaRPr lang="en-US" dirty="0"/>
          </a:p>
          <a:p>
            <a:pPr marL="800100" lvl="1" indent="-342900"/>
            <a:r>
              <a:rPr lang="en-US" dirty="0"/>
              <a:t>Touch – </a:t>
            </a:r>
            <a:r>
              <a:rPr lang="ro-RO" dirty="0"/>
              <a:t>măsoară contactul cu o suprafață</a:t>
            </a:r>
            <a:endParaRPr lang="en-US" dirty="0"/>
          </a:p>
          <a:p>
            <a:pPr marL="800100" lvl="1" indent="-342900"/>
            <a:r>
              <a:rPr lang="en-US" dirty="0"/>
              <a:t>Infrared – </a:t>
            </a:r>
            <a:r>
              <a:rPr lang="ro-RO" dirty="0"/>
              <a:t>măsoară puterea semnalului </a:t>
            </a:r>
            <a:r>
              <a:rPr lang="en-US" dirty="0"/>
              <a:t>IR </a:t>
            </a:r>
            <a:r>
              <a:rPr lang="ro-RO" dirty="0"/>
              <a:t>ale unei telecomenzi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270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31" y="674910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Un senzor ultrasonic măsoară distanța.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Îl folosim când vrem să fim siguri că suntem la o anumită distanță de un target.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Distanța poate fi măsurată în inci și centimetri.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Pentru a citi senzorul ultrasonic vei folosi comanda ,, ultrasonic</a:t>
            </a:r>
            <a:r>
              <a:rPr lang="en-US" b="0" dirty="0"/>
              <a:t>’’. </a:t>
            </a:r>
            <a:r>
              <a:rPr lang="en-US" b="0" dirty="0" err="1"/>
              <a:t>Pentru</a:t>
            </a:r>
            <a:r>
              <a:rPr lang="en-US" b="0" dirty="0"/>
              <a:t> a </a:t>
            </a:r>
            <a:r>
              <a:rPr lang="en-US" b="0" dirty="0" err="1"/>
              <a:t>folosi</a:t>
            </a:r>
            <a:r>
              <a:rPr lang="en-US" b="0" dirty="0"/>
              <a:t> </a:t>
            </a:r>
            <a:r>
              <a:rPr lang="en-US" b="0" dirty="0" err="1"/>
              <a:t>senzorul</a:t>
            </a:r>
            <a:r>
              <a:rPr lang="en-US" b="0" dirty="0"/>
              <a:t> ultrasonic </a:t>
            </a:r>
            <a:r>
              <a:rPr lang="en-US" b="0" dirty="0" err="1"/>
              <a:t>pentru</a:t>
            </a:r>
            <a:r>
              <a:rPr lang="en-US" b="0" dirty="0"/>
              <a:t> a face o ac</a:t>
            </a:r>
            <a:r>
              <a:rPr lang="ro-RO" b="0" dirty="0"/>
              <a:t>ț</a:t>
            </a:r>
            <a:r>
              <a:rPr lang="en-US" b="0" dirty="0" err="1"/>
              <a:t>iune</a:t>
            </a:r>
            <a:r>
              <a:rPr lang="en-US" b="0" dirty="0"/>
              <a:t> </a:t>
            </a:r>
            <a:r>
              <a:rPr lang="ro-RO" b="0" dirty="0"/>
              <a:t>până când </a:t>
            </a:r>
            <a:r>
              <a:rPr lang="en-US" b="0" dirty="0"/>
              <a:t>  </a:t>
            </a:r>
            <a:r>
              <a:rPr lang="ro-RO" b="0" dirty="0"/>
              <a:t>se ajunge la o anumită</a:t>
            </a:r>
            <a:r>
              <a:rPr lang="en-US" b="0" dirty="0"/>
              <a:t> </a:t>
            </a:r>
            <a:r>
              <a:rPr lang="en-US" b="0" dirty="0" err="1"/>
              <a:t>distan</a:t>
            </a:r>
            <a:r>
              <a:rPr lang="ro-RO" b="0" dirty="0"/>
              <a:t>ță</a:t>
            </a:r>
            <a:r>
              <a:rPr lang="en-US" b="0" dirty="0"/>
              <a:t>, </a:t>
            </a:r>
            <a:r>
              <a:rPr lang="ro-RO" b="0" dirty="0"/>
              <a:t>atunci utilizezi </a:t>
            </a:r>
            <a:r>
              <a:rPr lang="en-US" b="0" dirty="0"/>
              <a:t>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86295" y="3472934"/>
            <a:ext cx="3505129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rgbClr val="FF0000"/>
                </a:solidFill>
              </a:rPr>
              <a:t>Așteaptă senzorul </a:t>
            </a:r>
            <a:r>
              <a:rPr lang="en-US" dirty="0">
                <a:solidFill>
                  <a:srgbClr val="FF0000"/>
                </a:solidFill>
              </a:rPr>
              <a:t>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540" y="3450828"/>
            <a:ext cx="3020129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rgbClr val="FF0000"/>
                </a:solidFill>
              </a:rPr>
              <a:t>Cirește senzorul</a:t>
            </a:r>
            <a:r>
              <a:rPr lang="en-US" dirty="0">
                <a:solidFill>
                  <a:srgbClr val="FF0000"/>
                </a:solidFill>
              </a:rPr>
              <a:t>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6" y="1263988"/>
            <a:ext cx="3823048" cy="3722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7"/>
            <a:ext cx="8245475" cy="1028945"/>
          </a:xfrm>
        </p:spPr>
        <p:txBody>
          <a:bodyPr>
            <a:normAutofit fontScale="90000"/>
          </a:bodyPr>
          <a:lstStyle/>
          <a:p>
            <a:r>
              <a:rPr lang="ro-RO" dirty="0"/>
              <a:t>Provocarea 1 senzorul </a:t>
            </a:r>
            <a:r>
              <a:rPr lang="en-US" dirty="0"/>
              <a:t>Ultrasonic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444916"/>
            <a:ext cx="4324256" cy="5189881"/>
          </a:xfrm>
        </p:spPr>
        <p:txBody>
          <a:bodyPr/>
          <a:lstStyle/>
          <a:p>
            <a:r>
              <a:rPr lang="ro-RO" dirty="0">
                <a:solidFill>
                  <a:srgbClr val="008000"/>
                </a:solidFill>
              </a:rPr>
              <a:t>Provocare</a:t>
            </a:r>
            <a:r>
              <a:rPr lang="en-US" dirty="0">
                <a:solidFill>
                  <a:srgbClr val="008000"/>
                </a:solidFill>
              </a:rPr>
              <a:t>: </a:t>
            </a:r>
            <a:r>
              <a:rPr lang="ro-RO" dirty="0">
                <a:solidFill>
                  <a:srgbClr val="008000"/>
                </a:solidFill>
              </a:rPr>
              <a:t>Fă robotul să meargă până când acesta este la 20 de cm de perete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1: </a:t>
            </a:r>
            <a:r>
              <a:rPr lang="ro-RO" dirty="0">
                <a:solidFill>
                  <a:srgbClr val="000000"/>
                </a:solidFill>
              </a:rPr>
              <a:t>Deschide un program nou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2: Set</a:t>
            </a:r>
            <a:r>
              <a:rPr lang="ro-RO" dirty="0">
                <a:solidFill>
                  <a:srgbClr val="000000"/>
                </a:solidFill>
              </a:rPr>
              <a:t>ează mișcarea pe</a:t>
            </a:r>
            <a:r>
              <a:rPr lang="en-US" dirty="0">
                <a:solidFill>
                  <a:srgbClr val="000000"/>
                </a:solidFill>
              </a:rPr>
              <a:t> “on”</a:t>
            </a: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3: Set</a:t>
            </a:r>
            <a:r>
              <a:rPr lang="ro-RO" dirty="0">
                <a:solidFill>
                  <a:srgbClr val="000000"/>
                </a:solidFill>
              </a:rPr>
              <a:t>ează block-ul ,,Așteaptă</a:t>
            </a:r>
            <a:r>
              <a:rPr lang="en-US" dirty="0">
                <a:solidFill>
                  <a:srgbClr val="000000"/>
                </a:solidFill>
              </a:rPr>
              <a:t>’’</a:t>
            </a:r>
            <a:r>
              <a:rPr lang="ro-RO" dirty="0">
                <a:solidFill>
                  <a:srgbClr val="000000"/>
                </a:solidFill>
              </a:rPr>
              <a:t> să folosească senzorul ultrasonic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4: Set</a:t>
            </a:r>
            <a:r>
              <a:rPr lang="ro-RO" dirty="0">
                <a:solidFill>
                  <a:srgbClr val="000000"/>
                </a:solidFill>
              </a:rPr>
              <a:t>ează block-ul de mișcare pe </a:t>
            </a:r>
            <a:r>
              <a:rPr lang="en-US" dirty="0">
                <a:solidFill>
                  <a:srgbClr val="000000"/>
                </a:solidFill>
              </a:rPr>
              <a:t>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provocarea</a:t>
            </a:r>
            <a:r>
              <a:rPr lang="en-US" sz="3000" dirty="0"/>
              <a:t> 2: U</a:t>
            </a:r>
            <a:r>
              <a:rPr lang="ro-RO" sz="3000" dirty="0"/>
              <a:t>tilizează ,,forța</a:t>
            </a:r>
            <a:r>
              <a:rPr lang="en-US" sz="3000" dirty="0"/>
              <a:t>’’ </a:t>
            </a:r>
            <a:r>
              <a:rPr lang="en-US" sz="3000" dirty="0" err="1"/>
              <a:t>pentru</a:t>
            </a:r>
            <a:r>
              <a:rPr lang="en-US" sz="3000" dirty="0"/>
              <a:t> a </a:t>
            </a:r>
            <a:r>
              <a:rPr lang="en-US" sz="3000" dirty="0" err="1"/>
              <a:t>controla</a:t>
            </a:r>
            <a:r>
              <a:rPr lang="en-US" sz="3000" dirty="0"/>
              <a:t> </a:t>
            </a:r>
            <a:r>
              <a:rPr lang="en-US" sz="3000" dirty="0" err="1"/>
              <a:t>robotul</a:t>
            </a:r>
            <a:r>
              <a:rPr lang="en-US" sz="3000" dirty="0"/>
              <a:t> t</a:t>
            </a:r>
            <a:r>
              <a:rPr lang="ro-RO" sz="3000" dirty="0"/>
              <a:t>ău</a:t>
            </a:r>
            <a:r>
              <a:rPr lang="en-US" sz="300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884903"/>
            <a:ext cx="4123258" cy="5241261"/>
          </a:xfrm>
        </p:spPr>
        <p:txBody>
          <a:bodyPr>
            <a:normAutofit lnSpcReduction="10000"/>
          </a:bodyPr>
          <a:lstStyle/>
          <a:p>
            <a:r>
              <a:rPr lang="ro-RO" dirty="0">
                <a:solidFill>
                  <a:srgbClr val="FF0000"/>
                </a:solidFill>
              </a:rPr>
              <a:t>Dacă robotul este mai aproape de 20 de cm să dea înapoi, altfel să meargă înainte.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Trage un LOOP din tab-ul portocaliu.</a:t>
            </a:r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dirty="0"/>
              <a:t>Trage un SWITCH în interiorul LOOP-ului.</a:t>
            </a:r>
          </a:p>
          <a:p>
            <a:r>
              <a:rPr lang="ro-RO" dirty="0"/>
              <a:t>Pasul</a:t>
            </a:r>
            <a:r>
              <a:rPr lang="en-US" dirty="0"/>
              <a:t> 3: Set</a:t>
            </a:r>
            <a:r>
              <a:rPr lang="ro-RO" dirty="0"/>
              <a:t>ează</a:t>
            </a:r>
            <a:r>
              <a:rPr lang="en-US" dirty="0"/>
              <a:t> switch</a:t>
            </a:r>
            <a:r>
              <a:rPr lang="ro-RO" dirty="0"/>
              <a:t>-ul pe</a:t>
            </a:r>
            <a:r>
              <a:rPr lang="en-US" dirty="0"/>
              <a:t> Ultrasonic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4: Set</a:t>
            </a:r>
            <a:r>
              <a:rPr lang="ro-RO" dirty="0"/>
              <a:t>ează block-ul ,,M</a:t>
            </a:r>
            <a:r>
              <a:rPr lang="en-US" dirty="0" err="1"/>
              <a:t>ove</a:t>
            </a:r>
            <a:r>
              <a:rPr lang="en-US" dirty="0"/>
              <a:t> steering’’ pe ON cu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ro-RO" dirty="0"/>
              <a:t>ă și plasează-l pe TR</a:t>
            </a:r>
            <a:r>
              <a:rPr lang="en-US" dirty="0"/>
              <a:t>UE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Pasul 5</a:t>
            </a:r>
            <a:r>
              <a:rPr lang="en-US" dirty="0"/>
              <a:t>: Set</a:t>
            </a:r>
            <a:r>
              <a:rPr lang="ro-RO" dirty="0"/>
              <a:t>ează block-ul ,,M</a:t>
            </a:r>
            <a:r>
              <a:rPr lang="en-US" dirty="0" err="1"/>
              <a:t>ove</a:t>
            </a:r>
            <a:r>
              <a:rPr lang="en-US" dirty="0"/>
              <a:t> steering’’ pe ON cu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ro-RO" dirty="0"/>
              <a:t>ă și plasează-l pe </a:t>
            </a:r>
            <a:r>
              <a:rPr lang="en-US" dirty="0"/>
              <a:t>FALSE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LEGO MINDSTORMS Education EV3 Teacher Editio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768" y="768096"/>
            <a:ext cx="4343400" cy="54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9" y="1036124"/>
            <a:ext cx="7841482" cy="52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6302</TotalTime>
  <Words>635</Words>
  <Application>Microsoft Office PowerPoint</Application>
  <PresentationFormat>On-screen Show (4:3)</PresentationFormat>
  <Paragraphs>72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Ce este un senzor?</vt:lpstr>
      <vt:lpstr>ULTRASONIC</vt:lpstr>
      <vt:lpstr>Provocarea 1 senzorul Ultrasonic </vt:lpstr>
      <vt:lpstr>provocarea 1 soluția</vt:lpstr>
      <vt:lpstr>provocarea 2: Utilizează ,,forța’’ pentru a controla robotul tău!</vt:lpstr>
      <vt:lpstr>provocarea 2: PSEUDOCODE</vt:lpstr>
      <vt:lpstr>provocarea 2 soluția</vt:lpstr>
      <vt:lpstr>Învață să utilizezi ,,forța’’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Adnim</cp:lastModifiedBy>
  <cp:revision>36</cp:revision>
  <cp:lastPrinted>2016-07-05T00:39:00Z</cp:lastPrinted>
  <dcterms:created xsi:type="dcterms:W3CDTF">2014-08-07T02:19:13Z</dcterms:created>
  <dcterms:modified xsi:type="dcterms:W3CDTF">2023-09-13T19:20:34Z</dcterms:modified>
</cp:coreProperties>
</file>