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15" r:id="rId3"/>
    <p:sldId id="412" r:id="rId4"/>
    <p:sldId id="418" r:id="rId5"/>
    <p:sldId id="416" r:id="rId6"/>
    <p:sldId id="419" r:id="rId7"/>
    <p:sldId id="417" r:id="rId8"/>
    <p:sldId id="40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 autoAdjust="0"/>
    <p:restoredTop sz="95646" autoAdjust="0"/>
  </p:normalViewPr>
  <p:slideViewPr>
    <p:cSldViewPr snapToGrid="0" snapToObjects="1">
      <p:cViewPr varScale="1">
        <p:scale>
          <a:sx n="125" d="100"/>
          <a:sy n="125" d="100"/>
        </p:scale>
        <p:origin x="11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EV3Lessons.com, 2017 Last Update: (2/08/2017)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32517" y="3221484"/>
            <a:ext cx="6858000" cy="914400"/>
          </a:xfrm>
        </p:spPr>
        <p:txBody>
          <a:bodyPr>
            <a:normAutofit/>
          </a:bodyPr>
          <a:lstStyle/>
          <a:p>
            <a:r>
              <a:rPr lang="en-US" sz="2400" dirty="0"/>
              <a:t>EV3 </a:t>
            </a:r>
            <a:r>
              <a:rPr lang="en-US" sz="2400" dirty="0" err="1"/>
              <a:t>Classoom</a:t>
            </a:r>
            <a:r>
              <a:rPr lang="en-US" sz="2400" dirty="0"/>
              <a:t>: </a:t>
            </a:r>
            <a:r>
              <a:rPr lang="ro-RO" sz="2400" dirty="0"/>
              <a:t>Ghid de bune practici</a:t>
            </a:r>
            <a:r>
              <a:rPr lang="en-US" sz="2400" dirty="0"/>
              <a:t>: U</a:t>
            </a:r>
            <a:r>
              <a:rPr lang="ro-RO" sz="2400" dirty="0"/>
              <a:t>tilizarea comentariilor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235447-03FA-A849-ACA0-6D703B56E48D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E9E6B4-D2FE-2A4E-A102-B09F88521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03FE75E-DA1B-1240-AE52-58584FB91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despre importanța comentării codului.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despre cele două tipuri de comentarii.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ce fac comentariile să fie utile.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with comments?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Com</a:t>
            </a:r>
            <a:r>
              <a:rPr lang="ro-RO" dirty="0"/>
              <a:t>entariile din cod îl ajută pe autorul acestora să-și aducă aminte ce încearcă să r</a:t>
            </a:r>
            <a:r>
              <a:rPr lang="en-US" dirty="0"/>
              <a:t>e</a:t>
            </a:r>
            <a:r>
              <a:rPr lang="ro-RO" dirty="0"/>
              <a:t>alizeze. Le poți folosi să înregistrezi țintele sau </a:t>
            </a:r>
            <a:r>
              <a:rPr lang="en-US" dirty="0"/>
              <a:t>pseudocode</a:t>
            </a:r>
            <a:r>
              <a:rPr lang="ro-RO" dirty="0"/>
              <a:t>-ul.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Este mult mai ușor să faci depanarea codului, dacă ai comentarii. Le poți folosi să înregistrezi în note, anumite valori.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Mai important, comentariile permit altcuiva decât autorul să înțeleagă programul.</a:t>
            </a:r>
            <a:r>
              <a:rPr lang="en-US" dirty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Obișnuiește-te să adaugi comentarii în cod.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</a:t>
            </a:r>
            <a:r>
              <a:rPr lang="ro-RO" dirty="0"/>
              <a:t>ăugarea </a:t>
            </a:r>
            <a:r>
              <a:rPr lang="en-US" dirty="0"/>
              <a:t>Com</a:t>
            </a:r>
            <a:r>
              <a:rPr lang="ro-RO" dirty="0"/>
              <a:t>entariilor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9329"/>
            <a:ext cx="7601578" cy="901892"/>
          </a:xfrm>
        </p:spPr>
        <p:txBody>
          <a:bodyPr>
            <a:normAutofit/>
          </a:bodyPr>
          <a:lstStyle/>
          <a:p>
            <a:r>
              <a:rPr lang="ro-RO" dirty="0"/>
              <a:t>Click dreapta pe orice block din cod pentru a creea un block de comentarii atașat acestuia.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D38471-27EE-2049-93C1-9342DF8B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88" y="1951221"/>
            <a:ext cx="5440636" cy="349042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75A7E6-CA83-5B43-940F-4CC80A1E5A18}"/>
              </a:ext>
            </a:extLst>
          </p:cNvPr>
          <p:cNvSpPr txBox="1">
            <a:spLocks/>
          </p:cNvSpPr>
          <p:nvPr/>
        </p:nvSpPr>
        <p:spPr>
          <a:xfrm>
            <a:off x="457199" y="5242719"/>
            <a:ext cx="7601578" cy="901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Puteți de asemenea să apasați pe planul de lucru pentru a creea un comentariu care nu e atașat de un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0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EAC3-D637-A547-80A5-FDB35F14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67" y="221298"/>
            <a:ext cx="7962833" cy="1577022"/>
          </a:xfrm>
        </p:spPr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ro-RO" dirty="0"/>
              <a:t>ipuri de </a:t>
            </a:r>
            <a:r>
              <a:rPr lang="en-US" dirty="0"/>
              <a:t>block</a:t>
            </a:r>
            <a:r>
              <a:rPr lang="ro-RO" dirty="0"/>
              <a:t>-uri</a:t>
            </a:r>
            <a:r>
              <a:rPr lang="en-US" dirty="0"/>
              <a:t>, </a:t>
            </a:r>
            <a:r>
              <a:rPr lang="ro-RO" dirty="0"/>
              <a:t>cum </a:t>
            </a:r>
            <a:r>
              <a:rPr lang="en-US" dirty="0"/>
              <a:t>a</a:t>
            </a:r>
            <a:r>
              <a:rPr lang="ro-RO" dirty="0"/>
              <a:t>justăm dimensiunea și cum le  mutăm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4C7CC-B9ED-6946-BD98-DB1552C1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89E5-F567-6548-8F5C-999A50BE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DD58A-AA88-684F-8125-50CC0DB4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7" y="2159687"/>
            <a:ext cx="7861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0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>
            <a:noAutofit/>
          </a:bodyPr>
          <a:lstStyle/>
          <a:p>
            <a:r>
              <a:rPr lang="ro-RO" dirty="0"/>
              <a:t>Comentarii utile</a:t>
            </a:r>
            <a:r>
              <a:rPr lang="en-US" dirty="0"/>
              <a:t> &amp; </a:t>
            </a:r>
            <a:r>
              <a:rPr lang="ro-RO" dirty="0"/>
              <a:t>inutile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1752600"/>
            <a:ext cx="800018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+ </a:t>
            </a:r>
            <a:r>
              <a:rPr lang="ro-RO" dirty="0"/>
              <a:t>Spune cititorului ce face robotul la un anumit punct din cod </a:t>
            </a:r>
            <a:r>
              <a:rPr lang="en-US" dirty="0"/>
              <a:t>(</a:t>
            </a:r>
            <a:r>
              <a:rPr lang="ro-RO" dirty="0"/>
              <a:t>atingerea nivelului cu motorul </a:t>
            </a:r>
            <a:r>
              <a:rPr lang="en-US" dirty="0"/>
              <a:t>A, </a:t>
            </a:r>
            <a:r>
              <a:rPr lang="ro-RO" dirty="0"/>
              <a:t>întoarce la dreapta și mergi la Misiunea X)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ro-RO" dirty="0"/>
              <a:t>Repetă conținutul block-ului codului </a:t>
            </a:r>
            <a:r>
              <a:rPr lang="en-US" dirty="0"/>
              <a:t>(e.g. </a:t>
            </a:r>
            <a:r>
              <a:rPr lang="ro-RO" dirty="0"/>
              <a:t>Mergi înainte </a:t>
            </a:r>
            <a:r>
              <a:rPr lang="en-US" dirty="0"/>
              <a:t>1040 de</a:t>
            </a:r>
            <a:r>
              <a:rPr lang="ro-RO" dirty="0"/>
              <a:t> </a:t>
            </a:r>
            <a:r>
              <a:rPr lang="en-US" dirty="0"/>
              <a:t>gr</a:t>
            </a:r>
            <a:r>
              <a:rPr lang="ro-RO" dirty="0"/>
              <a:t>ade</a:t>
            </a:r>
            <a:r>
              <a:rPr lang="en-US" dirty="0"/>
              <a:t>).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8677" y="369152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(2/08/2017)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6330</TotalTime>
  <Words>361</Words>
  <Application>Microsoft Office PowerPoint</Application>
  <PresentationFormat>On-screen Show (4:3)</PresentationFormat>
  <Paragraphs>39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PowerPoint Presentation</vt:lpstr>
      <vt:lpstr>Obiectivele lecției</vt:lpstr>
      <vt:lpstr>Why bother with comments?</vt:lpstr>
      <vt:lpstr>Adăugarea Comentariilor</vt:lpstr>
      <vt:lpstr>Tipuri de block-uri, cum ajustăm dimensiunea și cum le  mutăm</vt:lpstr>
      <vt:lpstr>Comentarii utile &amp; inutile 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marinela buruiana</cp:lastModifiedBy>
  <cp:revision>40</cp:revision>
  <cp:lastPrinted>2016-07-05T00:39:00Z</cp:lastPrinted>
  <dcterms:created xsi:type="dcterms:W3CDTF">2014-08-07T02:19:13Z</dcterms:created>
  <dcterms:modified xsi:type="dcterms:W3CDTF">2023-09-06T05:40:34Z</dcterms:modified>
</cp:coreProperties>
</file>